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8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69" d="100"/>
          <a:sy n="69" d="100"/>
        </p:scale>
        <p:origin x="-37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62AC1-9CAA-4F82-9BCB-A0BF81E43D59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5F3F-B428-45FB-9652-7367EA51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06CA1A-7D3D-4BDA-BC67-E4236C44011E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mtClean="0"/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defTabSz="4572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9B25078-41A1-45FB-A66B-8CE80A008323}" type="slidenum">
              <a:rPr lang="en-US" altLang="en-US"/>
              <a:pPr algn="r" defTabSz="4572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12290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solidFill>
                <a:srgbClr val="FFFF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75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838AF1-DAF2-47C9-A6FE-8F62083590A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mtClean="0"/>
          </a:p>
        </p:txBody>
      </p:sp>
      <p:sp>
        <p:nvSpPr>
          <p:cNvPr id="717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defTabSz="4572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BEF2FE3-DC33-47EF-97FD-6BA3717BFE7B}" type="slidenum">
              <a:rPr lang="en-US" altLang="en-US"/>
              <a:pPr algn="r" defTabSz="4572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/>
          </a:p>
        </p:txBody>
      </p:sp>
      <p:sp>
        <p:nvSpPr>
          <p:cNvPr id="16386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ts val="45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/>
              <a:t>1/23/15, Thinking about Arduino Due for prototyping, in March send out CAD design for PCB manufacturing to cut down on real estate for the arduino due</a:t>
            </a:r>
          </a:p>
        </p:txBody>
      </p:sp>
    </p:spTree>
    <p:extLst>
      <p:ext uri="{BB962C8B-B14F-4D97-AF65-F5344CB8AC3E}">
        <p14:creationId xmlns:p14="http://schemas.microsoft.com/office/powerpoint/2010/main" val="185259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2FAE60-3012-47A6-B27D-14FD7DA03086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mtClean="0"/>
          </a:p>
        </p:txBody>
      </p:sp>
      <p:sp>
        <p:nvSpPr>
          <p:cNvPr id="1740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solidFill>
                <a:srgbClr val="FFFF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85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714375"/>
            <a:ext cx="3045883" cy="489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714375"/>
            <a:ext cx="8938684" cy="489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0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68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45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60501"/>
            <a:ext cx="5458884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284" y="1460501"/>
            <a:ext cx="545888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6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3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03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098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16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8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049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3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714375"/>
            <a:ext cx="3045883" cy="489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714375"/>
            <a:ext cx="8938684" cy="489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0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176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60501"/>
            <a:ext cx="5458884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284" y="1460501"/>
            <a:ext cx="545888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1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71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94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44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714376"/>
            <a:ext cx="1218776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460501"/>
            <a:ext cx="11120967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985" y="6148389"/>
            <a:ext cx="2914649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38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714376"/>
            <a:ext cx="1218776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460501"/>
            <a:ext cx="11120967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985" y="6148389"/>
            <a:ext cx="2914649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27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524001" y="1339851"/>
            <a:ext cx="91344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4000">
                <a:solidFill>
                  <a:srgbClr val="24459C"/>
                </a:solidFill>
              </a:rPr>
              <a:t>Digital Dash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524000" y="3127376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400" b="1">
              <a:solidFill>
                <a:srgbClr val="FFFFFF"/>
              </a:solidFill>
            </a:endParaRP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1524001" y="2541588"/>
            <a:ext cx="9140825" cy="876300"/>
            <a:chOff x="0" y="1601"/>
            <a:chExt cx="5758" cy="552"/>
          </a:xfrm>
        </p:grpSpPr>
        <p:sp>
          <p:nvSpPr>
            <p:cNvPr id="4104" name="Rectangle 4"/>
            <p:cNvSpPr>
              <a:spLocks noChangeArrowheads="1"/>
            </p:cNvSpPr>
            <p:nvPr/>
          </p:nvSpPr>
          <p:spPr bwMode="auto">
            <a:xfrm>
              <a:off x="0" y="1601"/>
              <a:ext cx="575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2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3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ts val="1250"/>
                </a:spcBef>
                <a:spcAft>
                  <a:spcPct val="0"/>
                </a:spcAft>
                <a:buClrTx/>
                <a:buSzPct val="110000"/>
              </a:pPr>
              <a:r>
                <a:rPr lang="en-US" altLang="en-US" sz="2000"/>
                <a:t>Portland State University</a:t>
              </a:r>
            </a:p>
            <a:p>
              <a:pPr algn="ctr" defTabSz="457200" fontAlgn="base">
                <a:spcBef>
                  <a:spcPts val="1250"/>
                </a:spcBef>
                <a:spcAft>
                  <a:spcPct val="0"/>
                </a:spcAft>
                <a:buClrTx/>
                <a:buSzPct val="110000"/>
              </a:pPr>
              <a:endParaRPr lang="en-US" altLang="en-US" sz="2000"/>
            </a:p>
          </p:txBody>
        </p:sp>
        <p:sp>
          <p:nvSpPr>
            <p:cNvPr id="4105" name="Rectangle 5"/>
            <p:cNvSpPr>
              <a:spLocks noChangeArrowheads="1"/>
            </p:cNvSpPr>
            <p:nvPr/>
          </p:nvSpPr>
          <p:spPr bwMode="auto">
            <a:xfrm>
              <a:off x="0" y="1845"/>
              <a:ext cx="575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 sz="2400" b="1">
                <a:solidFill>
                  <a:srgbClr val="FFFFFF"/>
                </a:solidFill>
              </a:endParaRPr>
            </a:p>
          </p:txBody>
        </p:sp>
      </p:grp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525588" y="2857501"/>
            <a:ext cx="9144000" cy="87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ts val="1250"/>
              </a:spcBef>
              <a:spcAft>
                <a:spcPct val="0"/>
              </a:spcAft>
              <a:buClrTx/>
              <a:buSzPct val="110000"/>
            </a:pPr>
            <a:r>
              <a:rPr lang="en-US" altLang="en-US" sz="2000"/>
              <a:t>Department of Electrical and Computer Engineering (ECE)</a:t>
            </a:r>
          </a:p>
          <a:p>
            <a:pPr algn="ctr" defTabSz="457200" fontAlgn="base">
              <a:spcBef>
                <a:spcPts val="1250"/>
              </a:spcBef>
              <a:spcAft>
                <a:spcPct val="0"/>
              </a:spcAft>
              <a:buClrTx/>
              <a:buSzPct val="110000"/>
            </a:pPr>
            <a:endParaRPr lang="en-US" altLang="en-US" sz="2000"/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2878138" y="458788"/>
            <a:ext cx="64055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ts val="1125"/>
              </a:spcBef>
              <a:spcAft>
                <a:spcPct val="0"/>
              </a:spcAft>
              <a:buClrTx/>
              <a:buSzPct val="110000"/>
            </a:pPr>
            <a:r>
              <a:rPr lang="de-DE" altLang="en-US" sz="1800"/>
              <a:t>     Sean Koppenhafer, Jaime Rodriguez,</a:t>
            </a:r>
          </a:p>
          <a:p>
            <a:pPr algn="ctr" defTabSz="457200" fontAlgn="base">
              <a:spcBef>
                <a:spcPts val="1125"/>
              </a:spcBef>
              <a:spcAft>
                <a:spcPct val="0"/>
              </a:spcAft>
              <a:buClrTx/>
              <a:buSzPct val="110000"/>
            </a:pPr>
            <a:r>
              <a:rPr lang="de-DE" altLang="en-US" sz="1800"/>
              <a:t>Chad Thueson, Noah Erickson, Rishal Dass   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1538289" y="1077914"/>
            <a:ext cx="91344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i="1" dirty="0">
                <a:solidFill>
                  <a:srgbClr val="FF6600"/>
                </a:solidFill>
              </a:rPr>
              <a:t>Weekly meeting, </a:t>
            </a:r>
            <a:r>
              <a:rPr lang="en-US" altLang="en-US" sz="1800" i="1" dirty="0" smtClean="0">
                <a:solidFill>
                  <a:srgbClr val="FF6600"/>
                </a:solidFill>
              </a:rPr>
              <a:t>2/25/2015 (Week 8)</a:t>
            </a:r>
            <a:endParaRPr lang="en-US" altLang="en-US" sz="1800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8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524000" y="714375"/>
            <a:ext cx="9144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dirty="0" smtClean="0">
                <a:solidFill>
                  <a:srgbClr val="24459C"/>
                </a:solidFill>
              </a:rPr>
              <a:t>Display Delivered!</a:t>
            </a:r>
            <a:endParaRPr lang="en-US" altLang="en-US" sz="2800" dirty="0">
              <a:solidFill>
                <a:srgbClr val="24459C"/>
              </a:solidFill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398154" y="1637723"/>
            <a:ext cx="4559300" cy="4648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endParaRPr lang="en-US" b="0" dirty="0">
              <a:solidFill>
                <a:srgbClr val="3333CC">
                  <a:lumMod val="50000"/>
                </a:srgbClr>
              </a:solidFill>
            </a:endParaRP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r>
              <a:rPr lang="en-US" b="0" dirty="0" smtClean="0">
                <a:solidFill>
                  <a:srgbClr val="3333CC">
                    <a:lumMod val="50000"/>
                  </a:srgbClr>
                </a:solidFill>
              </a:rPr>
              <a:t>Display was delivered Friday</a:t>
            </a: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r>
              <a:rPr lang="en-US" b="0" dirty="0" smtClean="0">
                <a:solidFill>
                  <a:srgbClr val="3333CC">
                    <a:lumMod val="50000"/>
                  </a:srgbClr>
                </a:solidFill>
              </a:rPr>
              <a:t>Started learning how to display images on screen</a:t>
            </a:r>
          </a:p>
          <a:p>
            <a:pPr lvl="1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r>
              <a:rPr lang="en-US" b="0" dirty="0" smtClean="0">
                <a:solidFill>
                  <a:srgbClr val="3333CC">
                    <a:lumMod val="50000"/>
                  </a:srgbClr>
                </a:solidFill>
              </a:rPr>
              <a:t>Can place pictures, gauges &amp; </a:t>
            </a:r>
            <a:r>
              <a:rPr lang="en-US" b="0" dirty="0" smtClean="0">
                <a:solidFill>
                  <a:srgbClr val="3333CC">
                    <a:lumMod val="50000"/>
                  </a:srgbClr>
                </a:solidFill>
              </a:rPr>
              <a:t>digit</a:t>
            </a:r>
            <a:r>
              <a:rPr lang="en-US" b="0" dirty="0" smtClean="0">
                <a:solidFill>
                  <a:srgbClr val="3333CC">
                    <a:lumMod val="50000"/>
                  </a:srgbClr>
                </a:solidFill>
              </a:rPr>
              <a:t> </a:t>
            </a:r>
            <a:r>
              <a:rPr lang="en-US" b="0" dirty="0" smtClean="0">
                <a:solidFill>
                  <a:srgbClr val="3333CC">
                    <a:lumMod val="50000"/>
                  </a:srgbClr>
                </a:solidFill>
              </a:rPr>
              <a:t>on screen</a:t>
            </a: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r>
              <a:rPr lang="en-US" b="0" dirty="0" smtClean="0">
                <a:solidFill>
                  <a:srgbClr val="3333CC">
                    <a:lumMod val="50000"/>
                  </a:srgbClr>
                </a:solidFill>
              </a:rPr>
              <a:t>Next step is to have it a device send data and display it on </a:t>
            </a:r>
            <a:r>
              <a:rPr lang="en-US" b="0" dirty="0" smtClean="0">
                <a:solidFill>
                  <a:srgbClr val="3333CC">
                    <a:lumMod val="50000"/>
                  </a:srgbClr>
                </a:solidFill>
              </a:rPr>
              <a:t>screen</a:t>
            </a: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r>
              <a:rPr lang="en-US" b="0" dirty="0" smtClean="0">
                <a:solidFill>
                  <a:srgbClr val="3333CC">
                    <a:lumMod val="50000"/>
                  </a:srgbClr>
                </a:solidFill>
              </a:rPr>
              <a:t>May need to code.</a:t>
            </a:r>
            <a:endParaRPr lang="en-US" b="0" dirty="0">
              <a:solidFill>
                <a:srgbClr val="3333CC">
                  <a:lumMod val="50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077" y="211137"/>
            <a:ext cx="1658937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Rishal\Documents\DigitalDash\images\screen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0" r="31871"/>
          <a:stretch/>
        </p:blipFill>
        <p:spPr bwMode="auto">
          <a:xfrm rot="5400000">
            <a:off x="1065622" y="-462275"/>
            <a:ext cx="1775550" cy="312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655" y="2789382"/>
            <a:ext cx="4783359" cy="329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2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2146300" y="1368425"/>
            <a:ext cx="4559300" cy="4648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endParaRPr lang="en-US" b="0" dirty="0">
              <a:solidFill>
                <a:srgbClr val="3333CC">
                  <a:lumMod val="50000"/>
                </a:srgbClr>
              </a:solidFill>
            </a:endParaRP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r>
              <a:rPr lang="en-US" b="0" dirty="0">
                <a:solidFill>
                  <a:srgbClr val="3333CC">
                    <a:lumMod val="50000"/>
                  </a:srgbClr>
                </a:solidFill>
              </a:rPr>
              <a:t>Breakout Board for MCP2551 </a:t>
            </a:r>
            <a:r>
              <a:rPr lang="en-US" b="0" dirty="0" smtClean="0">
                <a:solidFill>
                  <a:srgbClr val="3333CC">
                    <a:lumMod val="50000"/>
                  </a:srgbClr>
                </a:solidFill>
              </a:rPr>
              <a:t>Transceivers now works.</a:t>
            </a: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r>
              <a:rPr lang="en-US" b="0" dirty="0">
                <a:solidFill>
                  <a:srgbClr val="3333CC">
                    <a:lumMod val="50000"/>
                  </a:srgbClr>
                </a:solidFill>
              </a:rPr>
              <a:t>Layout wiring for Deutsch </a:t>
            </a:r>
            <a:r>
              <a:rPr lang="en-US" b="0" dirty="0" smtClean="0">
                <a:solidFill>
                  <a:srgbClr val="3333CC">
                    <a:lumMod val="50000"/>
                  </a:srgbClr>
                </a:solidFill>
              </a:rPr>
              <a:t>connectors to work with BMS</a:t>
            </a:r>
            <a:endParaRPr lang="en-US" b="0" dirty="0">
              <a:solidFill>
                <a:srgbClr val="3333CC">
                  <a:lumMod val="50000"/>
                </a:srgbClr>
              </a:solidFill>
            </a:endParaRP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r>
              <a:rPr lang="en-US" b="0" dirty="0">
                <a:solidFill>
                  <a:srgbClr val="3333CC">
                    <a:lumMod val="50000"/>
                  </a:srgbClr>
                </a:solidFill>
              </a:rPr>
              <a:t>Resistance values for </a:t>
            </a:r>
            <a:r>
              <a:rPr lang="en-US" b="0" dirty="0" smtClean="0">
                <a:solidFill>
                  <a:srgbClr val="3333CC">
                    <a:lumMod val="50000"/>
                  </a:srgbClr>
                </a:solidFill>
              </a:rPr>
              <a:t>BMS CAN network is different from CAN-RMS network.</a:t>
            </a: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r>
              <a:rPr lang="en-US" b="0" dirty="0" smtClean="0">
                <a:solidFill>
                  <a:srgbClr val="3333CC">
                    <a:lumMod val="50000"/>
                  </a:srgbClr>
                </a:solidFill>
              </a:rPr>
              <a:t>BMS network needs 180 ohms at each node.</a:t>
            </a:r>
            <a:endParaRPr lang="en-US" b="0" dirty="0">
              <a:solidFill>
                <a:srgbClr val="3333CC">
                  <a:lumMod val="50000"/>
                </a:srgbClr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0" y="714375"/>
            <a:ext cx="9144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dirty="0">
                <a:solidFill>
                  <a:srgbClr val="24459C"/>
                </a:solidFill>
              </a:rPr>
              <a:t>Prototyping Progress</a:t>
            </a:r>
          </a:p>
        </p:txBody>
      </p:sp>
      <p:pic>
        <p:nvPicPr>
          <p:cNvPr id="614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1" t="34039" r="30000" b="20081"/>
          <a:stretch>
            <a:fillRect/>
          </a:stretch>
        </p:blipFill>
        <p:spPr bwMode="auto">
          <a:xfrm>
            <a:off x="7239000" y="1450109"/>
            <a:ext cx="3429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3" t="23680" r="39162" b="25999"/>
          <a:stretch>
            <a:fillRect/>
          </a:stretch>
        </p:blipFill>
        <p:spPr bwMode="auto">
          <a:xfrm rot="16200000">
            <a:off x="7730837" y="3695700"/>
            <a:ext cx="2133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91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24000" y="714375"/>
            <a:ext cx="9144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>
                <a:solidFill>
                  <a:srgbClr val="24459C"/>
                </a:solidFill>
              </a:rPr>
              <a:t>Goals for upcoming week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27909" y="1295400"/>
            <a:ext cx="8343900" cy="4876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panose="02020603050405020304" pitchFamily="18" charset="0"/>
              <a:buChar char="•"/>
              <a:defRPr/>
            </a:pPr>
            <a:r>
              <a:rPr lang="en-US" altLang="en-US" b="0" dirty="0">
                <a:solidFill>
                  <a:srgbClr val="000000"/>
                </a:solidFill>
              </a:rPr>
              <a:t>The 4D systems screen</a:t>
            </a: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>
                <a:solidFill>
                  <a:srgbClr val="000000"/>
                </a:solidFill>
              </a:rPr>
              <a:t>Upload code to display and </a:t>
            </a:r>
            <a:r>
              <a:rPr lang="en-US" altLang="en-US" sz="2000" b="0" dirty="0" smtClean="0">
                <a:solidFill>
                  <a:srgbClr val="000000"/>
                </a:solidFill>
              </a:rPr>
              <a:t>test </a:t>
            </a:r>
            <a:endParaRPr lang="en-US" altLang="en-US" sz="2000" b="0" dirty="0">
              <a:solidFill>
                <a:srgbClr val="000000"/>
              </a:solidFill>
            </a:endParaRP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Learn how to work gauges with </a:t>
            </a:r>
            <a:r>
              <a:rPr lang="en-US" altLang="en-US" sz="2000" b="0" dirty="0" smtClean="0">
                <a:solidFill>
                  <a:srgbClr val="000000"/>
                </a:solidFill>
              </a:rPr>
              <a:t>data being received</a:t>
            </a:r>
            <a:endParaRPr lang="en-US" altLang="en-US" dirty="0"/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b="0" dirty="0" smtClean="0">
                <a:solidFill>
                  <a:srgbClr val="000000"/>
                </a:solidFill>
              </a:rPr>
              <a:t>Debug Prototype</a:t>
            </a:r>
            <a:endParaRPr lang="en-US" altLang="en-US" b="0" dirty="0">
              <a:solidFill>
                <a:srgbClr val="000000"/>
              </a:solidFill>
            </a:endParaRPr>
          </a:p>
          <a:p>
            <a:pPr marL="457200" lvl="1" indent="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-    </a:t>
            </a:r>
            <a:r>
              <a:rPr lang="en-US" altLang="en-US" sz="2000" b="0" dirty="0">
                <a:solidFill>
                  <a:srgbClr val="000000"/>
                </a:solidFill>
              </a:rPr>
              <a:t>Fix Deutsch connectors before </a:t>
            </a:r>
            <a:r>
              <a:rPr lang="en-US" altLang="en-US" sz="2000" b="0" dirty="0" smtClean="0">
                <a:solidFill>
                  <a:srgbClr val="000000"/>
                </a:solidFill>
              </a:rPr>
              <a:t>Friday</a:t>
            </a:r>
            <a:endParaRPr lang="en-US" altLang="en-US" sz="2000" b="0" dirty="0">
              <a:solidFill>
                <a:srgbClr val="000000"/>
              </a:solidFill>
            </a:endParaRP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Test </a:t>
            </a:r>
            <a:r>
              <a:rPr lang="en-US" altLang="en-US" sz="2000" b="0" dirty="0">
                <a:solidFill>
                  <a:srgbClr val="000000"/>
                </a:solidFill>
              </a:rPr>
              <a:t>Prototype with </a:t>
            </a:r>
            <a:r>
              <a:rPr lang="en-US" altLang="en-US" sz="2000" b="0" dirty="0" smtClean="0">
                <a:solidFill>
                  <a:srgbClr val="000000"/>
                </a:solidFill>
              </a:rPr>
              <a:t>BMS</a:t>
            </a:r>
          </a:p>
          <a:p>
            <a:pPr marL="400050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b="0" dirty="0" smtClean="0">
                <a:solidFill>
                  <a:srgbClr val="000000"/>
                </a:solidFill>
              </a:rPr>
              <a:t>Enclosure	</a:t>
            </a:r>
            <a:endParaRPr lang="en-US" altLang="en-US" sz="2000" b="0" dirty="0">
              <a:solidFill>
                <a:srgbClr val="000000"/>
              </a:solidFill>
            </a:endParaRP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Start working on enclosure layouts</a:t>
            </a: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Check to see if other screen location is possible</a:t>
            </a:r>
            <a:endParaRPr lang="en-US" altLang="en-US" sz="2000" b="0" dirty="0">
              <a:solidFill>
                <a:srgbClr val="000000"/>
              </a:solidFill>
            </a:endParaRP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SzPct val="110000"/>
              <a:defRPr/>
            </a:pPr>
            <a:r>
              <a:rPr lang="en-US" altLang="en-US" b="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199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S PGothic"/>
      </a:majorFont>
      <a:minorFont>
        <a:latin typeface="Arial"/>
        <a:ea typeface="ＭＳ Ｐゴシック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S PGothic"/>
      </a:majorFont>
      <a:minorFont>
        <a:latin typeface="Arial"/>
        <a:ea typeface="ＭＳ Ｐゴシック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190</Words>
  <Application>Microsoft Office PowerPoint</Application>
  <PresentationFormat>Custom</PresentationFormat>
  <Paragraphs>36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Thueson</dc:creator>
  <cp:lastModifiedBy>Rishal Dass</cp:lastModifiedBy>
  <cp:revision>9</cp:revision>
  <dcterms:created xsi:type="dcterms:W3CDTF">2015-02-22T01:39:07Z</dcterms:created>
  <dcterms:modified xsi:type="dcterms:W3CDTF">2015-02-24T04:56:49Z</dcterms:modified>
</cp:coreProperties>
</file>