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8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2AC1-9CAA-4F82-9BCB-A0BF81E43D5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F3F-B428-45FB-9652-7367EA51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6CA1A-7D3D-4BDA-BC67-E4236C44011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9B25078-41A1-45FB-A66B-8CE80A008323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2290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FAE60-3012-47A6-B27D-14FD7DA0308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mtClean="0"/>
          </a:p>
        </p:txBody>
      </p:sp>
      <p:sp>
        <p:nvSpPr>
          <p:cNvPr id="1740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45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098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3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9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4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1" y="1339851"/>
            <a:ext cx="9134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000">
                <a:solidFill>
                  <a:srgbClr val="24459C"/>
                </a:solidFill>
              </a:rPr>
              <a:t>Digital Dash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0" y="3127376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400" b="1">
              <a:solidFill>
                <a:srgbClr val="FFFFFF"/>
              </a:solidFill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524001" y="2541588"/>
            <a:ext cx="9140825" cy="876300"/>
            <a:chOff x="0" y="1601"/>
            <a:chExt cx="5758" cy="552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0" y="1601"/>
              <a:ext cx="575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3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r>
                <a:rPr lang="en-US" altLang="en-US" sz="2000"/>
                <a:t>Portland State University</a:t>
              </a:r>
            </a:p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endParaRPr lang="en-US" altLang="en-US" sz="2000"/>
            </a:p>
          </p:txBody>
        </p:sp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0" y="1845"/>
              <a:ext cx="57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 sz="2400" b="1">
                <a:solidFill>
                  <a:srgbClr val="FFFFFF"/>
                </a:solidFill>
              </a:endParaRPr>
            </a:p>
          </p:txBody>
        </p:sp>
      </p:grp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525588" y="2857501"/>
            <a:ext cx="9144000" cy="87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r>
              <a:rPr lang="en-US" altLang="en-US" sz="2000"/>
              <a:t>Department of Electrical and Computer Engineering (ECE)</a:t>
            </a:r>
          </a:p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endParaRPr lang="en-US" altLang="en-US" sz="2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878138" y="458788"/>
            <a:ext cx="6405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     Sean Koppenhafer, Jaime Rodriguez,</a:t>
            </a:r>
          </a:p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Chad Thueson, Noah Erickson, Rishal Dass   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1538289" y="1077914"/>
            <a:ext cx="9134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dirty="0">
                <a:solidFill>
                  <a:srgbClr val="FF6600"/>
                </a:solidFill>
              </a:rPr>
              <a:t>Weekly meeting, 3</a:t>
            </a:r>
            <a:r>
              <a:rPr lang="en-US" altLang="en-US" sz="1800" i="1" dirty="0" smtClean="0">
                <a:solidFill>
                  <a:srgbClr val="FF6600"/>
                </a:solidFill>
              </a:rPr>
              <a:t>/04/2015 (Week 9)</a:t>
            </a:r>
            <a:endParaRPr lang="en-US" altLang="en-US" sz="18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Updates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255024"/>
            <a:ext cx="5386917" cy="639762"/>
          </a:xfrm>
        </p:spPr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1894786"/>
            <a:ext cx="5386917" cy="3951288"/>
          </a:xfrm>
        </p:spPr>
        <p:txBody>
          <a:bodyPr/>
          <a:lstStyle/>
          <a:p>
            <a:r>
              <a:rPr lang="en-US" dirty="0" smtClean="0"/>
              <a:t>RMS messages received</a:t>
            </a:r>
          </a:p>
          <a:p>
            <a:r>
              <a:rPr lang="en-US" dirty="0" smtClean="0"/>
              <a:t>RMS messages output to display – temperature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1255024"/>
            <a:ext cx="5389033" cy="639762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1894786"/>
            <a:ext cx="5389033" cy="3951288"/>
          </a:xfrm>
        </p:spPr>
        <p:txBody>
          <a:bodyPr/>
          <a:lstStyle/>
          <a:p>
            <a:r>
              <a:rPr lang="en-US" dirty="0" smtClean="0"/>
              <a:t>BMS messages not being received</a:t>
            </a:r>
          </a:p>
          <a:p>
            <a:r>
              <a:rPr lang="en-US" dirty="0" smtClean="0"/>
              <a:t>Oscilloscope shows noise on BMS</a:t>
            </a:r>
          </a:p>
          <a:p>
            <a:r>
              <a:rPr lang="en-US" dirty="0" smtClean="0"/>
              <a:t>RMS temperature reading is small</a:t>
            </a:r>
          </a:p>
          <a:p>
            <a:r>
              <a:rPr lang="en-US" b="1" dirty="0" smtClean="0"/>
              <a:t>Solutions</a:t>
            </a:r>
          </a:p>
          <a:p>
            <a:r>
              <a:rPr lang="en-US" dirty="0" smtClean="0"/>
              <a:t>Emailed Michal about RMS temperature, how to get into the GEVCU</a:t>
            </a:r>
          </a:p>
          <a:p>
            <a:r>
              <a:rPr lang="en-US" dirty="0" smtClean="0"/>
              <a:t>Also asked about BMS messages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2" y="3286896"/>
            <a:ext cx="3458205" cy="31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1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Harnesses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8561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Harness for RMS Still working (CAN0)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T-Splitter </a:t>
            </a:r>
            <a:r>
              <a:rPr lang="en-US" dirty="0"/>
              <a:t>wiring harness recreated for BMS, 59.6 </a:t>
            </a:r>
            <a:r>
              <a:rPr lang="en-US" dirty="0" smtClean="0"/>
              <a:t>Ohms (CAN1)</a:t>
            </a:r>
          </a:p>
          <a:p>
            <a:endParaRPr lang="en-US" dirty="0"/>
          </a:p>
          <a:p>
            <a:r>
              <a:rPr lang="en-US" dirty="0" smtClean="0"/>
              <a:t>Both of these are in the prototype stage and need more weatherproofing for final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" t="27093" r="25520" b="18985"/>
          <a:stretch/>
        </p:blipFill>
        <p:spPr bwMode="auto">
          <a:xfrm>
            <a:off x="5438401" y="1513742"/>
            <a:ext cx="5913340" cy="442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4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Updates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Software page updated on </a:t>
            </a:r>
            <a:r>
              <a:rPr lang="en-US" dirty="0" err="1" smtClean="0"/>
              <a:t>Github</a:t>
            </a:r>
            <a:r>
              <a:rPr lang="en-US" dirty="0" smtClean="0"/>
              <a:t> wiki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Roadblocks and Tools pages added to the wiki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Final report outline started and on repo (in latex)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Project is still on schedule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20873" r="16521" b="4199"/>
          <a:stretch/>
        </p:blipFill>
        <p:spPr bwMode="auto">
          <a:xfrm>
            <a:off x="8031892" y="1655805"/>
            <a:ext cx="3324009" cy="3904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0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Goals for upcoming week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47048" y="1295400"/>
            <a:ext cx="9505622" cy="487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panose="02020603050405020304" pitchFamily="18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CAN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Connect to the GEVCU to verify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messages using Michal’s instructions</a:t>
            </a:r>
            <a:endParaRPr lang="en-US" altLang="en-US" sz="2000" b="0" dirty="0" smtClean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Connecting to the GEVCU should also give us BMS messages</a:t>
            </a:r>
            <a:endParaRPr lang="en-US" altLang="en-US" sz="2000" b="0" dirty="0" smtClean="0">
              <a:solidFill>
                <a:srgbClr val="000000"/>
              </a:solidFill>
            </a:endParaRPr>
          </a:p>
          <a:p>
            <a:pPr marL="400050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Enclosure	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Start working on enclosure layouts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Check to see if other screen location is possible</a:t>
            </a:r>
          </a:p>
          <a:p>
            <a:pPr marL="400050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Documentation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Continue work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on the wiki, Michal requested our Bios and current roles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Continue work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on the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report outline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SzPct val="110000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19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183</Words>
  <Application>Microsoft Office PowerPoint</Application>
  <PresentationFormat>Custom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1_Office Theme</vt:lpstr>
      <vt:lpstr>2_Office Theme</vt:lpstr>
      <vt:lpstr>PowerPoint Presentation</vt:lpstr>
      <vt:lpstr>CAN Updates</vt:lpstr>
      <vt:lpstr>Wiring Harnesses</vt:lpstr>
      <vt:lpstr>Documentation Updates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Thueson</dc:creator>
  <cp:lastModifiedBy>noahterickson@gmail.com</cp:lastModifiedBy>
  <cp:revision>13</cp:revision>
  <dcterms:created xsi:type="dcterms:W3CDTF">2015-02-22T01:39:07Z</dcterms:created>
  <dcterms:modified xsi:type="dcterms:W3CDTF">2015-03-03T16:51:14Z</dcterms:modified>
</cp:coreProperties>
</file>