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png" ContentType="image/png"/>
  <Override PartName="/ppt/media/image13.jpeg" ContentType="image/jpe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6AD3AD-EF80-42A8-BD20-0F80E56FBC6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5097D5E-6D6A-4A88-8A78-E80B4554D6B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A63B496-63EB-4F2C-9B25-871FFC52F846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B32BA38-FE14-41F8-AC29-F898E9A44B31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714240"/>
            <a:ext cx="12187440" cy="65052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23880" y="1339920"/>
            <a:ext cx="9134280" cy="124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523880" y="3127320"/>
            <a:ext cx="91436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CustomShape 3"/>
          <p:cNvSpPr/>
          <p:nvPr/>
        </p:nvSpPr>
        <p:spPr>
          <a:xfrm>
            <a:off x="1523880" y="2541600"/>
            <a:ext cx="9140400" cy="8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523880" y="2928960"/>
            <a:ext cx="9140400" cy="39348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1525680" y="285768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2878200" y="458640"/>
            <a:ext cx="640512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1538280" y="1077840"/>
            <a:ext cx="913428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6600"/>
                </a:solidFill>
                <a:latin typeface="Arial"/>
                <a:ea typeface="MS PGothic"/>
              </a:rPr>
              <a:t>Weekly meeting, 3/11/2015 (Week 10)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CAN Updates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609480" y="1254960"/>
            <a:ext cx="5386680" cy="6393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Completed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609480" y="1894680"/>
            <a:ext cx="5386680" cy="395100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RMS messages confirmed as accurate.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Correct scaling factors found.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TextShape 4"/>
          <p:cNvSpPr txBox="1"/>
          <p:nvPr/>
        </p:nvSpPr>
        <p:spPr>
          <a:xfrm>
            <a:off x="6193440" y="1254960"/>
            <a:ext cx="5388840" cy="6393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Problems</a:t>
            </a:r>
            <a:endParaRPr/>
          </a:p>
        </p:txBody>
      </p:sp>
      <p:sp>
        <p:nvSpPr>
          <p:cNvPr id="205" name="TextShape 5"/>
          <p:cNvSpPr txBox="1"/>
          <p:nvPr/>
        </p:nvSpPr>
        <p:spPr>
          <a:xfrm>
            <a:off x="6193440" y="1894680"/>
            <a:ext cx="5388840" cy="395100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BMS messages still are a no go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Looks fine on the scope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No readings at all baud rates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Solutions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Michal has been emailed again about this issue. We are out of ideas.</a:t>
            </a:r>
            <a:endParaRPr/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920" y="3286800"/>
            <a:ext cx="3457800" cy="31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Screen Updates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09480" y="1260720"/>
            <a:ext cx="7071480" cy="48657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Screen looks pretty good in sunlight.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Looks even better with polarizing shield.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May be possible to add more LEDs.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May be possible to overdrive LEDs on it.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Displayed temperatures and voltages.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Created two layouts for testing.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480" y="1554480"/>
            <a:ext cx="426672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0" y="714240"/>
            <a:ext cx="12187440" cy="65052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Documentation Updates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Looked into using Shared Latex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Began to tidy up the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Project is mostly on schedule – BMS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messages are slowing us down</a:t>
            </a:r>
            <a:endParaRPr/>
          </a:p>
        </p:txBody>
      </p:sp>
      <p:pic>
        <p:nvPicPr>
          <p:cNvPr id="212" name="Picture 2" descr=""/>
          <p:cNvPicPr/>
          <p:nvPr/>
        </p:nvPicPr>
        <p:blipFill>
          <a:blip r:embed="rId1"/>
          <a:srcRect l="412903" t="596346" r="472008" b="119903"/>
          <a:stretch>
            <a:fillRect/>
          </a:stretch>
        </p:blipFill>
        <p:spPr>
          <a:xfrm>
            <a:off x="8031960" y="1655640"/>
            <a:ext cx="3323520" cy="39042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3880" y="714240"/>
            <a:ext cx="9143640" cy="65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046880" y="1295280"/>
            <a:ext cx="950544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10000"/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CAN</a:t>
            </a:r>
            <a:endParaRPr/>
          </a:p>
          <a:p>
            <a:pPr lvl="1">
              <a:lnSpc>
                <a:spcPct val="100000"/>
              </a:lnSpc>
              <a:buSzPct val="110000"/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Troubleshoot with Michal to debug BMS issues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Enclosure</a:t>
            </a: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110000"/>
              <a:buFont typeface="StarSymbo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Start working on enclosure layouts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Board Layout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Finalize board layout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Code Cleanup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Continue to tidy up the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