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12"/>
  </p:notesMasterIdLst>
  <p:sldIdLst>
    <p:sldId id="256" r:id="rId6"/>
    <p:sldId id="258" r:id="rId7"/>
    <p:sldId id="261" r:id="rId8"/>
    <p:sldId id="259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 snapToObjects="1">
      <p:cViewPr varScale="1">
        <p:scale>
          <a:sx n="85" d="100"/>
          <a:sy n="85" d="100"/>
        </p:scale>
        <p:origin x="-96" y="-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9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9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9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6AD3AD-EF80-42A8-BD20-0F80E56FBC6D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803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75097D5E-6D6A-4A88-8A78-E80B4554D6B0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</a:pPr>
            <a:fld id="{1A63B496-63EB-4F2C-9B25-871FFC52F846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1</a:t>
            </a:fld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BB32BA38-FE14-41F8-AC29-F898E9A44B31}" type="slidenum">
              <a:rPr lang="en-US" sz="1200">
                <a:solidFill>
                  <a:srgbClr val="000000"/>
                </a:solidFill>
                <a:latin typeface="Times New Roman"/>
                <a:ea typeface="MS PGothic"/>
              </a:rPr>
              <a:t>6</a:t>
            </a:fld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(4/1/15 10:34) -----</a:t>
            </a:r>
          </a:p>
          <a:p>
            <a:r>
              <a:rPr lang="en-US"/>
              <a:t>keep doing what we doing</a:t>
            </a:r>
          </a:p>
          <a:p>
            <a:r>
              <a:rPr lang="en-US"/>
              <a:t>listen to what michael says</a:t>
            </a:r>
          </a:p>
          <a:p>
            <a:r>
              <a:rPr lang="en-US"/>
              <a:t>problems out of control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5" name="Picture 74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87" name="Picture 186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 b="1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8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714240"/>
            <a:ext cx="12187440" cy="6505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460520"/>
            <a:ext cx="11120760" cy="41493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Seventh Outline LevelClick to edit Master text styles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Second level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Arial"/>
                <a:ea typeface="MS PGothic"/>
              </a:rPr>
              <a:t>Third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Fourth level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Arial"/>
                <a:ea typeface="MS PGothic"/>
              </a:rPr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8672040" y="6148440"/>
            <a:ext cx="2914200" cy="434520"/>
          </a:xfrm>
          <a:prstGeom prst="rect">
            <a:avLst/>
          </a:prstGeom>
          <a:ln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523880" y="1339920"/>
            <a:ext cx="9134280" cy="1247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24459C"/>
                </a:solidFill>
                <a:latin typeface="Arial"/>
                <a:ea typeface="MS PGothic"/>
              </a:rPr>
              <a:t>Digital Dash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523880" y="3127320"/>
            <a:ext cx="9143640" cy="39636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CustomShape 3"/>
          <p:cNvSpPr/>
          <p:nvPr/>
        </p:nvSpPr>
        <p:spPr>
          <a:xfrm>
            <a:off x="1523880" y="2541600"/>
            <a:ext cx="9140400" cy="862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Portland State University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523880" y="2928960"/>
            <a:ext cx="9140400" cy="39348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1525680" y="2857680"/>
            <a:ext cx="9143640" cy="8625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MS PGothic"/>
              </a:rPr>
              <a:t>Department of Electrical and Computer Engineering (ECE)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99" name="CustomShape 6"/>
          <p:cNvSpPr/>
          <p:nvPr/>
        </p:nvSpPr>
        <p:spPr>
          <a:xfrm>
            <a:off x="2878200" y="458640"/>
            <a:ext cx="6405120" cy="68544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     Sean Koppenhafer, Jaime Rodriguez,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  <a:ea typeface="MS PGothic"/>
              </a:rPr>
              <a:t>Chad Thueson, Noah Erickson, Rishal Dass   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1538280" y="1077840"/>
            <a:ext cx="9134280" cy="56016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/>
          <a:p>
            <a:pPr algn="ctr">
              <a:lnSpc>
                <a:spcPct val="100000"/>
              </a:lnSpc>
            </a:pP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Weekly meeting, </a:t>
            </a:r>
            <a:r>
              <a:rPr lang="en-US" i="1" dirty="0" smtClean="0">
                <a:solidFill>
                  <a:srgbClr val="FF6600"/>
                </a:solidFill>
                <a:latin typeface="Arial"/>
                <a:ea typeface="MS PGothic"/>
              </a:rPr>
              <a:t>4/1</a:t>
            </a:r>
            <a:r>
              <a:rPr lang="en-US" i="1" dirty="0">
                <a:solidFill>
                  <a:srgbClr val="FF6600"/>
                </a:solidFill>
                <a:latin typeface="Arial"/>
                <a:ea typeface="MS PGothic"/>
              </a:rPr>
              <a:t>/2015 </a:t>
            </a: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Display Updates</a:t>
            </a:r>
            <a:endParaRPr dirty="0"/>
          </a:p>
        </p:txBody>
      </p:sp>
      <p:sp>
        <p:nvSpPr>
          <p:cNvPr id="208" name="TextShape 2"/>
          <p:cNvSpPr txBox="1"/>
          <p:nvPr/>
        </p:nvSpPr>
        <p:spPr>
          <a:xfrm>
            <a:off x="609480" y="1260720"/>
            <a:ext cx="5205783" cy="2896859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GUI </a:t>
            </a:r>
          </a:p>
          <a:p>
            <a:pPr marL="0" lvl="1"/>
            <a:r>
              <a:rPr lang="en-US" sz="2800" dirty="0" smtClean="0">
                <a:solidFill>
                  <a:srgbClr val="000000"/>
                </a:solidFill>
                <a:ea typeface="MS PGothic"/>
              </a:rPr>
              <a:t>	</a:t>
            </a:r>
            <a:r>
              <a:rPr lang="en-US" dirty="0" smtClean="0">
                <a:solidFill>
                  <a:srgbClr val="000000"/>
                </a:solidFill>
                <a:ea typeface="MS PGothic"/>
              </a:rPr>
              <a:t>- Main </a:t>
            </a:r>
            <a:r>
              <a:rPr lang="en-US" dirty="0">
                <a:solidFill>
                  <a:srgbClr val="000000"/>
                </a:solidFill>
                <a:ea typeface="MS PGothic"/>
              </a:rPr>
              <a:t>screen has been designed</a:t>
            </a:r>
          </a:p>
          <a:p>
            <a:pPr>
              <a:lnSpc>
                <a:spcPct val="100000"/>
              </a:lnSpc>
              <a:buFont typeface="Times New Roman"/>
              <a:buChar char="●"/>
            </a:pPr>
            <a:endParaRPr lang="en-US" sz="2800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Subsystem menus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 Additional screen options to troubleshoot 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" name="Picture 1" descr="MainScre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126" y="682057"/>
            <a:ext cx="4610100" cy="3086100"/>
          </a:xfrm>
          <a:prstGeom prst="rect">
            <a:avLst/>
          </a:prstGeom>
        </p:spPr>
      </p:pic>
      <p:pic>
        <p:nvPicPr>
          <p:cNvPr id="3" name="Picture 2" descr="BMS_Error_Scree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0" y="4570264"/>
            <a:ext cx="3224391" cy="2154054"/>
          </a:xfrm>
          <a:prstGeom prst="rect">
            <a:avLst/>
          </a:prstGeom>
        </p:spPr>
      </p:pic>
      <p:pic>
        <p:nvPicPr>
          <p:cNvPr id="4" name="Picture 3" descr="RMS_Error_Scree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19" y="4485107"/>
            <a:ext cx="3365814" cy="22392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Board Layout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146843" y="494632"/>
            <a:ext cx="6157520" cy="5235549"/>
          </a:xfrm>
        </p:spPr>
        <p:txBody>
          <a:bodyPr/>
          <a:lstStyle/>
          <a:p>
            <a:pPr>
              <a:lnSpc>
                <a:spcPct val="100000"/>
              </a:lnSpc>
              <a:buFont typeface="Times New Roman"/>
              <a:buChar char="●"/>
            </a:pPr>
            <a:r>
              <a:rPr lang="en-US" sz="28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Schematic has been finalized </a:t>
            </a:r>
          </a:p>
          <a:p>
            <a:pPr lvl="2"/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	- 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component selection(0805, alternatives)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 BOM Created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Arial"/>
                <a:ea typeface="MS PGothic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MS PGothic"/>
              </a:rPr>
              <a:t> w/ power supply </a:t>
            </a:r>
          </a:p>
          <a:p>
            <a:pPr lvl="1">
              <a:buFont typeface="Times New Roman"/>
              <a:buChar char="●"/>
            </a:pPr>
            <a:endParaRPr lang="en-US" dirty="0" smtClean="0"/>
          </a:p>
          <a:p>
            <a:pPr lvl="2">
              <a:buFont typeface="Times New Roman"/>
              <a:buChar char="●"/>
            </a:pPr>
            <a:r>
              <a:rPr lang="en-US" sz="2800" dirty="0"/>
              <a:t> </a:t>
            </a:r>
            <a:r>
              <a:rPr lang="en-US" sz="2800" dirty="0" smtClean="0"/>
              <a:t>Layout Rev 1</a:t>
            </a:r>
          </a:p>
          <a:p>
            <a:pPr lvl="4"/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dirty="0" smtClean="0"/>
              <a:t>Constraints ( DIMs, Trace widths, LQFP)</a:t>
            </a:r>
          </a:p>
          <a:p>
            <a:pPr lvl="4"/>
            <a:r>
              <a:rPr lang="en-US" sz="2800" dirty="0"/>
              <a:t>	</a:t>
            </a:r>
            <a:r>
              <a:rPr lang="en-US" sz="2800" dirty="0" smtClean="0"/>
              <a:t>- </a:t>
            </a:r>
            <a:r>
              <a:rPr lang="en-US" dirty="0" smtClean="0"/>
              <a:t>Team Logo</a:t>
            </a:r>
            <a:endParaRPr lang="en-US" sz="2800" dirty="0"/>
          </a:p>
        </p:txBody>
      </p:sp>
      <p:pic>
        <p:nvPicPr>
          <p:cNvPr id="5" name="Picture 4" descr="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6" y="1339612"/>
            <a:ext cx="3867685" cy="2537201"/>
          </a:xfrm>
          <a:prstGeom prst="rect">
            <a:avLst/>
          </a:prstGeom>
        </p:spPr>
      </p:pic>
      <p:pic>
        <p:nvPicPr>
          <p:cNvPr id="6" name="Picture 5" descr="Bott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5" y="4056540"/>
            <a:ext cx="3867685" cy="249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9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410877" y="714240"/>
            <a:ext cx="11249907" cy="65052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rgbClr val="24459C"/>
                </a:solidFill>
                <a:latin typeface="Arial"/>
                <a:ea typeface="MS PGothic"/>
              </a:rPr>
              <a:t>Prototype Enclosure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457200" y="1460520"/>
            <a:ext cx="11120760" cy="414936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1" t="34039" r="30000" b="20081"/>
          <a:stretch>
            <a:fillRect/>
          </a:stretch>
        </p:blipFill>
        <p:spPr bwMode="auto">
          <a:xfrm>
            <a:off x="7787983" y="576252"/>
            <a:ext cx="3429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138736" y="3112406"/>
            <a:ext cx="6157520" cy="3031147"/>
          </a:xfrm>
          <a:prstGeom prst="rect">
            <a:avLst/>
          </a:prstGeom>
        </p:spPr>
        <p:txBody>
          <a:bodyPr/>
          <a:lstStyle/>
          <a:p>
            <a:pPr lvl="2"/>
            <a:endParaRPr lang="en-US" dirty="0" smtClean="0">
              <a:solidFill>
                <a:srgbClr val="000000"/>
              </a:solidFill>
              <a:latin typeface="Arial"/>
              <a:ea typeface="MS PGothic"/>
            </a:endParaRPr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984605" y="3434206"/>
            <a:ext cx="52073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Created enclosure Design for Due Prototype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For upcoming test runs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Need to redesign transceiver board</a:t>
            </a:r>
          </a:p>
          <a:p>
            <a:pPr marL="742950" lvl="1" indent="-285750">
              <a:buFontTx/>
              <a:buChar char="-"/>
            </a:pPr>
            <a:r>
              <a:rPr lang="en-US" sz="2000" dirty="0" smtClean="0"/>
              <a:t>Design 5v Power supply board </a:t>
            </a:r>
            <a:endParaRPr lang="en-US" sz="2000" dirty="0"/>
          </a:p>
        </p:txBody>
      </p:sp>
      <p:pic>
        <p:nvPicPr>
          <p:cNvPr id="7" name="Picture 6" descr="Screen Shot 2015-03-31 at 3.00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7" y="1822357"/>
            <a:ext cx="6315071" cy="4321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90000" tIns="46800" rIns="90000" bIns="46800" anchor="ctr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4459C"/>
                </a:solidFill>
                <a:latin typeface="Arial"/>
                <a:ea typeface="MS PGothic"/>
              </a:rPr>
              <a:t>CAN Updates</a:t>
            </a:r>
            <a:endParaRPr dirty="0"/>
          </a:p>
        </p:txBody>
      </p:sp>
      <p:sp>
        <p:nvSpPr>
          <p:cNvPr id="202" name="TextShape 2"/>
          <p:cNvSpPr txBox="1"/>
          <p:nvPr/>
        </p:nvSpPr>
        <p:spPr>
          <a:xfrm>
            <a:off x="609480" y="1254960"/>
            <a:ext cx="538668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ea typeface="MS PGothic"/>
              </a:rPr>
              <a:t>RMS (Completed)</a:t>
            </a:r>
            <a:endParaRPr dirty="0"/>
          </a:p>
        </p:txBody>
      </p:sp>
      <p:sp>
        <p:nvSpPr>
          <p:cNvPr id="203" name="TextShape 3"/>
          <p:cNvSpPr txBox="1"/>
          <p:nvPr/>
        </p:nvSpPr>
        <p:spPr>
          <a:xfrm>
            <a:off x="609480" y="1894680"/>
            <a:ext cx="5386680" cy="395100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RMS messages confirmed as accurate.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Correct scaling factors found.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4" name="TextShape 4"/>
          <p:cNvSpPr txBox="1"/>
          <p:nvPr/>
        </p:nvSpPr>
        <p:spPr>
          <a:xfrm>
            <a:off x="6193080" y="777960"/>
            <a:ext cx="5388840" cy="63936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>
              <a:lnSpc>
                <a:spcPct val="100000"/>
              </a:lnSpc>
            </a:pPr>
            <a:r>
              <a:rPr lang="en-US" sz="2400" b="1" dirty="0" smtClean="0">
                <a:solidFill>
                  <a:srgbClr val="000000"/>
                </a:solidFill>
                <a:latin typeface="Arial"/>
                <a:ea typeface="MS PGothic"/>
              </a:rPr>
              <a:t>BMS ( Issues)</a:t>
            </a:r>
            <a:endParaRPr dirty="0"/>
          </a:p>
        </p:txBody>
      </p:sp>
      <p:sp>
        <p:nvSpPr>
          <p:cNvPr id="205" name="TextShape 5"/>
          <p:cNvSpPr txBox="1"/>
          <p:nvPr/>
        </p:nvSpPr>
        <p:spPr>
          <a:xfrm>
            <a:off x="6193440" y="1550737"/>
            <a:ext cx="5388840" cy="4294943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BMS </a:t>
            </a: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intermittently 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working, have been able to receive messages a few times but there seems to be an issue with our system interrupting the communication between the EVCU and BMS.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2400" b="1" dirty="0" smtClean="0"/>
              <a:t>Solution</a:t>
            </a:r>
          </a:p>
          <a:p>
            <a:pPr marL="0" lvl="1"/>
            <a:r>
              <a:rPr lang="en-US" dirty="0" smtClean="0"/>
              <a:t>	</a:t>
            </a: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Not </a:t>
            </a:r>
            <a:r>
              <a:rPr lang="en-US" sz="2400" dirty="0">
                <a:solidFill>
                  <a:srgbClr val="000000"/>
                </a:solidFill>
                <a:ea typeface="MS PGothic"/>
              </a:rPr>
              <a:t>sure how to fix issues, since car has been taken part and wont be back together for </a:t>
            </a:r>
            <a:r>
              <a:rPr lang="en-US" sz="2400" dirty="0" smtClean="0">
                <a:solidFill>
                  <a:srgbClr val="000000"/>
                </a:solidFill>
                <a:ea typeface="MS PGothic"/>
              </a:rPr>
              <a:t>unknown # </a:t>
            </a:r>
            <a:r>
              <a:rPr lang="en-US" sz="2400" dirty="0">
                <a:solidFill>
                  <a:srgbClr val="000000"/>
                </a:solidFill>
                <a:ea typeface="MS PGothic"/>
              </a:rPr>
              <a:t>weeks.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206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10920" y="3286800"/>
            <a:ext cx="3457800" cy="319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523880" y="714240"/>
            <a:ext cx="9143640" cy="653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>
                <a:solidFill>
                  <a:srgbClr val="24459C"/>
                </a:solidFill>
                <a:latin typeface="Arial"/>
                <a:ea typeface="MS PGothic"/>
              </a:rPr>
              <a:t>Goals For The Upcoming Week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046880" y="1295280"/>
            <a:ext cx="9505440" cy="487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110000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Board 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send layout to board house for manufacturing.</a:t>
            </a:r>
            <a:endParaRPr lang="en-US" sz="2000" dirty="0">
              <a:solidFill>
                <a:srgbClr val="000000"/>
              </a:solidFill>
              <a:latin typeface="Arial"/>
              <a:ea typeface="MS PGothic"/>
            </a:endParaRPr>
          </a:p>
          <a:p>
            <a:pPr lvl="1">
              <a:lnSpc>
                <a:spcPct val="100000"/>
              </a:lnSpc>
              <a:buSzPct val="110000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order parts </a:t>
            </a:r>
          </a:p>
          <a:p>
            <a:pPr lvl="1">
              <a:lnSpc>
                <a:spcPct val="100000"/>
              </a:lnSpc>
              <a:buSzPct val="110000"/>
            </a:pP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Enclosure	</a:t>
            </a:r>
            <a:endParaRPr lang="en-US" dirty="0"/>
          </a:p>
          <a:p>
            <a:pPr>
              <a:lnSpc>
                <a:spcPct val="100000"/>
              </a:lnSpc>
              <a:buSzPct val="110000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	-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Creat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e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enclosure 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for Due Prototype, for upcoming test run.</a:t>
            </a:r>
          </a:p>
          <a:p>
            <a:pPr>
              <a:lnSpc>
                <a:spcPct val="100000"/>
              </a:lnSpc>
              <a:buSzPct val="110000"/>
            </a:pP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- clean up transceiver board </a:t>
            </a:r>
          </a:p>
          <a:p>
            <a:pPr>
              <a:lnSpc>
                <a:spcPct val="100000"/>
              </a:lnSpc>
              <a:buSzPct val="110000"/>
            </a:pPr>
            <a:endParaRPr dirty="0"/>
          </a:p>
          <a:p>
            <a:pPr>
              <a:lnSpc>
                <a:spcPct val="100000"/>
              </a:lnSpc>
              <a:buSzPct val="110000"/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/>
                <a:ea typeface="MS PGothic"/>
              </a:rPr>
              <a:t>Code </a:t>
            </a:r>
            <a:r>
              <a:rPr lang="en-US" sz="2400" dirty="0">
                <a:solidFill>
                  <a:srgbClr val="000000"/>
                </a:solidFill>
                <a:latin typeface="Arial"/>
                <a:ea typeface="MS PGothic"/>
              </a:rPr>
              <a:t>Cleanup</a:t>
            </a:r>
            <a:endParaRPr dirty="0"/>
          </a:p>
          <a:p>
            <a:pPr>
              <a:lnSpc>
                <a:spcPct val="100000"/>
              </a:lnSpc>
              <a:buSzPct val="110000"/>
            </a:pPr>
            <a:r>
              <a:rPr lang="en-US" sz="2000" dirty="0" smtClean="0">
                <a:solidFill>
                  <a:srgbClr val="000000"/>
                </a:solidFill>
                <a:latin typeface="Arial"/>
                <a:ea typeface="MS PGothic"/>
              </a:rPr>
              <a:t>	- Continue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MS PGothic"/>
              </a:rPr>
              <a:t>to tidy up the code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169</Words>
  <Application>Microsoft Macintosh PowerPoint</Application>
  <PresentationFormat>Custom</PresentationFormat>
  <Paragraphs>54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Board Layout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Jrock</cp:lastModifiedBy>
  <cp:revision>13</cp:revision>
  <cp:lastPrinted>2015-03-31T06:10:18Z</cp:lastPrinted>
  <dcterms:modified xsi:type="dcterms:W3CDTF">2015-04-01T17:35:18Z</dcterms:modified>
</cp:coreProperties>
</file>