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notesMasterIdLst>
    <p:notesMasterId r:id="rId11"/>
  </p:notesMasterIdLst>
  <p:sldIdLst>
    <p:sldId id="256" r:id="rId5"/>
    <p:sldId id="261" r:id="rId6"/>
    <p:sldId id="263" r:id="rId7"/>
    <p:sldId id="257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 snapToGrid="0" snapToObjects="1">
      <p:cViewPr>
        <p:scale>
          <a:sx n="72" d="100"/>
          <a:sy n="72" d="100"/>
        </p:scale>
        <p:origin x="-392" y="2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6AD3AD-EF80-42A8-BD20-0F80E56FBC6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03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75097D5E-6D6A-4A88-8A78-E80B4554D6B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A63B496-63EB-4F2C-9B25-871FFC52F846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223350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B32BA38-FE14-41F8-AC29-F898E9A44B31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6</a:t>
            </a:fld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735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7" name="Picture 18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523880" y="1339920"/>
            <a:ext cx="9134280" cy="124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523880" y="3127320"/>
            <a:ext cx="9143640" cy="39636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CustomShape 3"/>
          <p:cNvSpPr/>
          <p:nvPr/>
        </p:nvSpPr>
        <p:spPr>
          <a:xfrm>
            <a:off x="1523880" y="2541600"/>
            <a:ext cx="9140400" cy="862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1523880" y="2928960"/>
            <a:ext cx="9140400" cy="39348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CustomShape 5"/>
          <p:cNvSpPr/>
          <p:nvPr/>
        </p:nvSpPr>
        <p:spPr>
          <a:xfrm>
            <a:off x="1525680" y="2857680"/>
            <a:ext cx="9143640" cy="862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99" name="CustomShape 6"/>
          <p:cNvSpPr/>
          <p:nvPr/>
        </p:nvSpPr>
        <p:spPr>
          <a:xfrm>
            <a:off x="2878200" y="458640"/>
            <a:ext cx="6405120" cy="685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1538280" y="1077840"/>
            <a:ext cx="9134280" cy="560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Weekly meeting, 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4/15/2015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Prototype boards/Enclosure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86129" y="2318415"/>
            <a:ext cx="5806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a typeface="MS PGothic"/>
              </a:rPr>
              <a:t>      Final board has been ORDERED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Cost: $35.95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Has been sent off to </a:t>
            </a:r>
            <a:r>
              <a:rPr lang="en-US" dirty="0" smtClean="0">
                <a:solidFill>
                  <a:srgbClr val="000000"/>
                </a:solidFill>
                <a:ea typeface="MS PGothic"/>
              </a:rPr>
              <a:t>fabrication (notified by </a:t>
            </a:r>
            <a:r>
              <a:rPr lang="en-US" smtClean="0">
                <a:solidFill>
                  <a:srgbClr val="000000"/>
                </a:solidFill>
                <a:ea typeface="MS PGothic"/>
              </a:rPr>
              <a:t>OSH Park)</a:t>
            </a:r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May take 2 weeks to deliver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Already have components for final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MS PGothic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ea typeface="MS PGothic"/>
            </a:endParaRPr>
          </a:p>
        </p:txBody>
      </p:sp>
      <p:pic>
        <p:nvPicPr>
          <p:cNvPr id="1026" name="Picture 2" descr="C:\Users\Rishal\Documents\DigitalDash\images\Board_PICS\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726" y="2168648"/>
            <a:ext cx="4762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9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94145"/>
            <a:ext cx="109724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Demo Code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423828" y="1504376"/>
            <a:ext cx="62764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Wrote code to test our system, if by chance EV Car is not completed on time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testing with EVCU, we are not getting any data from the RMS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don’t know if the connected car had other components that worked with EVCU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1026" name="Picture 2" descr="http://blog.arduino.cc/wp-content/uploads/2013/07/Arduino_logo_pan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8247"/>
            <a:ext cx="42195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986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94145"/>
            <a:ext cx="109724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Documentation/Other Important Info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423828" y="1504376"/>
            <a:ext cx="62764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Added more onto the final report.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Email Dr. Faust, we need to finish and turn in poster by May 27 so it can be printed 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Poster can be picked up June 1</a:t>
            </a:r>
            <a:r>
              <a:rPr lang="en-US" sz="2000" baseline="30000" dirty="0" smtClean="0"/>
              <a:t>st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Poster session is on June 5</a:t>
            </a:r>
            <a:r>
              <a:rPr lang="en-US" sz="2000" baseline="30000" dirty="0" smtClean="0"/>
              <a:t>th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Project Schedule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Behind on testing code for BMS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 schedule on ordering board and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Ahead of schedule on drawing possible final enclosure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2050" name="Picture 2" descr="https://linuxundich.de/wp-content/uploads/2014/02/sharelatex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4" y="100931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eb.cecs.pdx.edu/~faustm/capstone/index.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8" t="-2377" r="-2311" b="52295"/>
          <a:stretch/>
        </p:blipFill>
        <p:spPr bwMode="auto">
          <a:xfrm>
            <a:off x="691905" y="3770206"/>
            <a:ext cx="2851395" cy="207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Electric Vehicle Update</a:t>
            </a:r>
            <a:endParaRPr dirty="0"/>
          </a:p>
        </p:txBody>
      </p:sp>
      <p:sp>
        <p:nvSpPr>
          <p:cNvPr id="204" name="TextShape 4"/>
          <p:cNvSpPr txBox="1"/>
          <p:nvPr/>
        </p:nvSpPr>
        <p:spPr>
          <a:xfrm>
            <a:off x="6193080" y="777960"/>
            <a:ext cx="5388840" cy="639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Arial"/>
                <a:ea typeface="MS PGothic"/>
              </a:rPr>
              <a:t>In Progress</a:t>
            </a:r>
            <a:endParaRPr dirty="0"/>
          </a:p>
        </p:txBody>
      </p:sp>
      <p:sp>
        <p:nvSpPr>
          <p:cNvPr id="205" name="TextShape 5"/>
          <p:cNvSpPr txBox="1"/>
          <p:nvPr/>
        </p:nvSpPr>
        <p:spPr>
          <a:xfrm>
            <a:off x="6193440" y="1550737"/>
            <a:ext cx="5388840" cy="4294943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Car is being dismantled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BMS Removed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VMS team worked all Friday on both cars, hopefully there’s some progress has been made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ea typeface="MS PGothic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C:\Users\Rishal\Documents\DigitalDash\images\Pictures\BMS Removed 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271726"/>
            <a:ext cx="3430466" cy="45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61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523880" y="714240"/>
            <a:ext cx="9143640" cy="65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Goals For The Upcoming Week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1046880" y="1295280"/>
            <a:ext cx="9505440" cy="487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71055" y="1368000"/>
            <a:ext cx="587212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1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MS PGothic"/>
              </a:rPr>
              <a:t>System</a:t>
            </a:r>
          </a:p>
          <a:p>
            <a:pPr>
              <a:lnSpc>
                <a:spcPct val="100000"/>
              </a:lnSpc>
              <a:buSzPct val="110000"/>
            </a:pPr>
            <a:r>
              <a:rPr lang="en-US" sz="2400" dirty="0">
                <a:solidFill>
                  <a:srgbClr val="000000"/>
                </a:solidFill>
                <a:ea typeface="MS PGothic"/>
              </a:rPr>
              <a:t>	</a:t>
            </a:r>
            <a:r>
              <a:rPr lang="en-US" sz="2000" dirty="0">
                <a:solidFill>
                  <a:srgbClr val="000000"/>
                </a:solidFill>
                <a:ea typeface="MS PGothic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Get demo code working </a:t>
            </a:r>
            <a:endParaRPr lang="en-US" sz="2000" dirty="0">
              <a:solidFill>
                <a:srgbClr val="000000"/>
              </a:solidFill>
              <a:ea typeface="MS PGothic"/>
            </a:endParaRP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- Then work on BMS with the demo code</a:t>
            </a:r>
          </a:p>
          <a:p>
            <a:pPr>
              <a:buSzPct val="110000"/>
            </a:pPr>
            <a:endParaRPr lang="en-US" sz="2400" dirty="0" smtClean="0">
              <a:solidFill>
                <a:srgbClr val="000000"/>
              </a:solidFill>
              <a:ea typeface="MS PGothic"/>
            </a:endParaRPr>
          </a:p>
          <a:p>
            <a:pPr marL="342900" indent="-342900">
              <a:buSzPct val="11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MS PGothic"/>
              </a:rPr>
              <a:t>Enclosure</a:t>
            </a:r>
            <a:r>
              <a:rPr lang="en-US" sz="2400" dirty="0">
                <a:solidFill>
                  <a:srgbClr val="000000"/>
                </a:solidFill>
                <a:ea typeface="MS PGothic"/>
              </a:rPr>
              <a:t>	</a:t>
            </a:r>
            <a:endParaRPr lang="en-US" dirty="0"/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Install wiring and screen on to the enclosure </a:t>
            </a:r>
            <a:endParaRPr lang="en-US" sz="2000" dirty="0">
              <a:solidFill>
                <a:srgbClr val="000000"/>
              </a:solidFill>
              <a:ea typeface="MS PGothic"/>
            </a:endParaRP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Start testing enclosures with test plan</a:t>
            </a: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- Look for final mounting location</a:t>
            </a:r>
            <a:endParaRPr lang="en-US" sz="2000" dirty="0">
              <a:solidFill>
                <a:srgbClr val="000000"/>
              </a:solidFill>
              <a:ea typeface="MS PGothic"/>
            </a:endParaRPr>
          </a:p>
          <a:p>
            <a:pPr>
              <a:lnSpc>
                <a:spcPct val="100000"/>
              </a:lnSpc>
              <a:buSzPct val="110000"/>
            </a:pPr>
            <a:endParaRPr lang="en-US" dirty="0"/>
          </a:p>
          <a:p>
            <a:pPr marL="342900" indent="-342900">
              <a:lnSpc>
                <a:spcPct val="10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MS PGothic"/>
              </a:rPr>
              <a:t>Documentation</a:t>
            </a:r>
            <a:endParaRPr lang="en-US" sz="2000" dirty="0">
              <a:solidFill>
                <a:srgbClr val="000000"/>
              </a:solidFill>
              <a:ea typeface="MS PGothic"/>
            </a:endParaRP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Update report </a:t>
            </a:r>
            <a:r>
              <a:rPr lang="en-US" sz="2000" dirty="0">
                <a:solidFill>
                  <a:srgbClr val="000000"/>
                </a:solidFill>
                <a:ea typeface="MS PGothic"/>
              </a:rPr>
              <a:t>	</a:t>
            </a:r>
            <a:endParaRPr lang="en-US" sz="2000" dirty="0" smtClean="0">
              <a:solidFill>
                <a:srgbClr val="000000"/>
              </a:solidFill>
              <a:ea typeface="MS PGothic"/>
            </a:endParaRP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- Start on poster</a:t>
            </a: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- Update wiki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224</Words>
  <Application>Microsoft Office PowerPoint</Application>
  <PresentationFormat>Custom</PresentationFormat>
  <Paragraphs>59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Office Theme</vt:lpstr>
      <vt:lpstr>Office Theme</vt:lpstr>
      <vt:lpstr>Office Theme</vt:lpstr>
      <vt:lpstr>PowerPoint Presentation</vt:lpstr>
      <vt:lpstr>Prototype boards/Enclosure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Rishal Dass</dc:creator>
  <cp:lastModifiedBy>Rishal Dass</cp:lastModifiedBy>
  <cp:revision>40</cp:revision>
  <cp:lastPrinted>2015-03-31T06:10:18Z</cp:lastPrinted>
  <dcterms:modified xsi:type="dcterms:W3CDTF">2015-04-14T20:04:36Z</dcterms:modified>
</cp:coreProperties>
</file>