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12"/>
  </p:notesMasterIdLst>
  <p:sldIdLst>
    <p:sldId id="256" r:id="rId6"/>
    <p:sldId id="261" r:id="rId7"/>
    <p:sldId id="259" r:id="rId8"/>
    <p:sldId id="257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9" autoAdjust="0"/>
  </p:normalViewPr>
  <p:slideViewPr>
    <p:cSldViewPr snapToGrid="0" snapToObjects="1">
      <p:cViewPr varScale="1">
        <p:scale>
          <a:sx n="104" d="100"/>
          <a:sy n="104" d="100"/>
        </p:scale>
        <p:origin x="114" y="5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9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9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86AD3AD-EF80-42A8-BD20-0F80E56FBC6D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803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75097D5E-6D6A-4A88-8A78-E80B4554D6B0}" type="slidenum">
              <a:rPr lang="en-US" sz="1200">
                <a:solidFill>
                  <a:srgbClr val="000000"/>
                </a:solidFill>
                <a:latin typeface="Times New Roman"/>
                <a:ea typeface="MS PGothic"/>
              </a:rPr>
              <a:t>1</a:t>
            </a:fld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A63B496-63EB-4F2C-9B25-871FFC52F846}" type="slidenum">
              <a:rPr lang="en-US" sz="1200">
                <a:solidFill>
                  <a:srgbClr val="000000"/>
                </a:solidFill>
                <a:latin typeface="Times New Roman"/>
                <a:ea typeface="MS PGothic"/>
              </a:rPr>
              <a:t>1</a:t>
            </a:fld>
            <a:endParaRPr/>
          </a:p>
        </p:txBody>
      </p:sp>
      <p:sp>
        <p:nvSpPr>
          <p:cNvPr id="217" name="CustomShape 3"/>
          <p:cNvSpPr/>
          <p:nvPr/>
        </p:nvSpPr>
        <p:spPr>
          <a:xfrm>
            <a:off x="914400" y="4343400"/>
            <a:ext cx="5028840" cy="41144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</p:spTree>
    <p:extLst>
      <p:ext uri="{BB962C8B-B14F-4D97-AF65-F5344CB8AC3E}">
        <p14:creationId xmlns:p14="http://schemas.microsoft.com/office/powerpoint/2010/main" val="223350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BB32BA38-FE14-41F8-AC29-F898E9A44B31}" type="slidenum">
              <a:rPr lang="en-US" sz="1200">
                <a:solidFill>
                  <a:srgbClr val="000000"/>
                </a:solidFill>
                <a:latin typeface="Times New Roman"/>
                <a:ea typeface="MS PGothic"/>
              </a:rPr>
              <a:t>6</a:t>
            </a:fld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97357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5" name="Picture 7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3" name="Picture 11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4" name="Picture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0" name="Picture 14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1" name="Picture 150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87" name="Picture 186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8" name="Picture 187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8672040" y="6148440"/>
            <a:ext cx="2914200" cy="4345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8672040" y="6148440"/>
            <a:ext cx="2914200" cy="4345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24459C"/>
                </a:solidFill>
                <a:latin typeface="Arial"/>
                <a:ea typeface="MS PGothic"/>
              </a:rPr>
              <a:t>Click to edit the title text formatClick to edit Master title style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5386680" cy="6393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>
              <a:buSzPct val="45000"/>
              <a:buFont typeface="StarSymbol"/>
              <a:buChar char=""/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Seventh Outline LevelClick to edit Master text styles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480" y="2174760"/>
            <a:ext cx="5386680" cy="395100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Seventh Outline LevelClick to edit Master text styles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Second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Third level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  <a:ea typeface="MS PGothic"/>
              </a:rPr>
              <a:t>Fourth level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  <a:ea typeface="MS PGothic"/>
              </a:rPr>
              <a:t>Fifth level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93440" y="1535040"/>
            <a:ext cx="5388840" cy="6393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>
              <a:buSzPct val="45000"/>
              <a:buFont typeface="StarSymbol"/>
              <a:buChar char=""/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Seventh Outline LevelClick to edit Master text styles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93440" y="2174760"/>
            <a:ext cx="5388840" cy="395100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Seventh Outline LevelClick to edit Master text styles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Second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Third level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  <a:ea typeface="MS PGothic"/>
              </a:rPr>
              <a:t>Fourth level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  <a:ea typeface="MS PGothic"/>
              </a:rPr>
              <a:t>Fifth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8672040" y="6148440"/>
            <a:ext cx="2914200" cy="434520"/>
          </a:xfrm>
          <a:prstGeom prst="rect">
            <a:avLst/>
          </a:prstGeom>
          <a:ln>
            <a:noFill/>
          </a:ln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2880"/>
            <a:ext cx="4010760" cy="116172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24459C"/>
                </a:solidFill>
                <a:latin typeface="Arial"/>
                <a:ea typeface="MS PGothic"/>
              </a:rPr>
              <a:t>Click to edit the title text formatClick to edit Master title style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766760" y="272880"/>
            <a:ext cx="6815160" cy="58528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MS P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  <a:ea typeface="MS P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MS P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  <a:ea typeface="MS P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MS P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MS P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MS PGothic"/>
              </a:rPr>
              <a:t>Seventh Outline LevelClick to edit Master text styles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Arial"/>
                <a:ea typeface="MS PGothic"/>
              </a:rPr>
              <a:t>Second level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Third level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Fourth level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Fifth level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1434960"/>
            <a:ext cx="4010760" cy="469080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  <a:ea typeface="MS P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solidFill>
                  <a:srgbClr val="000000"/>
                </a:solidFill>
                <a:latin typeface="Arial"/>
                <a:ea typeface="MS P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  <a:ea typeface="MS P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solidFill>
                  <a:srgbClr val="000000"/>
                </a:solidFill>
                <a:latin typeface="Arial"/>
                <a:ea typeface="MS P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  <a:ea typeface="MS P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  <a:ea typeface="MS P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MS PGothic"/>
              </a:rPr>
              <a:t>Seventh Outline LevelClick to edit Master text styles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8672040" y="6148440"/>
            <a:ext cx="2914200" cy="434520"/>
          </a:xfrm>
          <a:prstGeom prst="rect">
            <a:avLst/>
          </a:prstGeom>
          <a:ln>
            <a:noFill/>
          </a:ln>
        </p:spPr>
      </p:pic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0" y="714240"/>
            <a:ext cx="12187440" cy="65052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24459C"/>
                </a:solidFill>
                <a:latin typeface="Arial"/>
                <a:ea typeface="MS PGothic"/>
              </a:rPr>
              <a:t>Click to edit the title text formatClick to edit Master title style</a:t>
            </a:r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11120760" cy="414936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Seventh Outline LevelClick to edit Master text styles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Second level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Third level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  <a:ea typeface="MS PGothic"/>
              </a:rPr>
              <a:t>Fourth level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  <a:ea typeface="MS PGothic"/>
              </a:rPr>
              <a:t>Fifth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8672040" y="6148440"/>
            <a:ext cx="2914200" cy="434520"/>
          </a:xfrm>
          <a:prstGeom prst="rect">
            <a:avLst/>
          </a:prstGeom>
          <a:ln>
            <a:noFill/>
          </a:ln>
        </p:spPr>
      </p:pic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523880" y="1339920"/>
            <a:ext cx="9134280" cy="1247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24459C"/>
                </a:solidFill>
                <a:latin typeface="Arial"/>
                <a:ea typeface="MS PGothic"/>
              </a:rPr>
              <a:t>Digital Dash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1523880" y="3127320"/>
            <a:ext cx="9143640" cy="39636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CustomShape 3"/>
          <p:cNvSpPr/>
          <p:nvPr/>
        </p:nvSpPr>
        <p:spPr>
          <a:xfrm>
            <a:off x="1523880" y="2541600"/>
            <a:ext cx="9140400" cy="8625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Portland State University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97" name="CustomShape 4"/>
          <p:cNvSpPr/>
          <p:nvPr/>
        </p:nvSpPr>
        <p:spPr>
          <a:xfrm>
            <a:off x="1523880" y="2928960"/>
            <a:ext cx="9140400" cy="39348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CustomShape 5"/>
          <p:cNvSpPr/>
          <p:nvPr/>
        </p:nvSpPr>
        <p:spPr>
          <a:xfrm>
            <a:off x="1525680" y="2857680"/>
            <a:ext cx="9143640" cy="8625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Department of Electrical and Computer Engineering (ECE)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99" name="CustomShape 6"/>
          <p:cNvSpPr/>
          <p:nvPr/>
        </p:nvSpPr>
        <p:spPr>
          <a:xfrm>
            <a:off x="2878200" y="458640"/>
            <a:ext cx="6405120" cy="685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     Sean Koppenhafer, Jaime Rodriguez,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Chad Thueson, Noah Erickson, Rishal Dass   </a:t>
            </a:r>
            <a:endParaRPr/>
          </a:p>
        </p:txBody>
      </p:sp>
      <p:sp>
        <p:nvSpPr>
          <p:cNvPr id="200" name="CustomShape 7"/>
          <p:cNvSpPr/>
          <p:nvPr/>
        </p:nvSpPr>
        <p:spPr>
          <a:xfrm>
            <a:off x="1538280" y="1077840"/>
            <a:ext cx="9134280" cy="5601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i="1" dirty="0">
                <a:solidFill>
                  <a:srgbClr val="FF6600"/>
                </a:solidFill>
                <a:latin typeface="Arial"/>
                <a:ea typeface="MS PGothic"/>
              </a:rPr>
              <a:t>Weekly meeting, </a:t>
            </a:r>
            <a:r>
              <a:rPr lang="en-US" i="1" dirty="0" smtClean="0">
                <a:solidFill>
                  <a:srgbClr val="FF6600"/>
                </a:solidFill>
                <a:latin typeface="Arial"/>
                <a:ea typeface="MS PGothic"/>
              </a:rPr>
              <a:t>4/8/2015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Prototype boards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9" t="28013" r="30830" b="14167"/>
          <a:stretch/>
        </p:blipFill>
        <p:spPr>
          <a:xfrm>
            <a:off x="609480" y="1418760"/>
            <a:ext cx="4089116" cy="39845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54244" y="1421600"/>
            <a:ext cx="580611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ea typeface="MS PGothic"/>
              </a:rPr>
              <a:t>Boards to be used in prototype </a:t>
            </a:r>
            <a:r>
              <a:rPr lang="en-US" sz="2000" b="1" dirty="0" smtClean="0">
                <a:solidFill>
                  <a:srgbClr val="000000"/>
                </a:solidFill>
                <a:ea typeface="MS PGothic"/>
              </a:rPr>
              <a:t>enclosure</a:t>
            </a:r>
          </a:p>
          <a:p>
            <a:endParaRPr lang="en-US" sz="2000" dirty="0" smtClean="0">
              <a:solidFill>
                <a:srgbClr val="000000"/>
              </a:solidFill>
              <a:ea typeface="MS PGothic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MS PGothic"/>
              </a:rPr>
              <a:t>Power Board steps 12V down to 5V also includes CAN transceiver circuitry</a:t>
            </a:r>
          </a:p>
          <a:p>
            <a:pPr lvl="1"/>
            <a:endParaRPr lang="en-US" dirty="0" smtClean="0">
              <a:solidFill>
                <a:srgbClr val="000000"/>
              </a:solidFill>
              <a:ea typeface="MS PGothic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MS PGothic"/>
              </a:rPr>
              <a:t>Arduino Due interprets data from CAN lines and passes data to the display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ea typeface="MS PGothic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Production board will be same size as due and will contain the power supply </a:t>
            </a:r>
            <a:r>
              <a:rPr lang="en-US" dirty="0" smtClean="0"/>
              <a:t>CAN transceiver circuitry</a:t>
            </a:r>
            <a:endParaRPr lang="en-US" dirty="0"/>
          </a:p>
          <a:p>
            <a:pPr lvl="1"/>
            <a:endParaRPr lang="en-US" sz="1600" dirty="0" smtClean="0">
              <a:solidFill>
                <a:srgbClr val="000000"/>
              </a:solidFill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412259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10877" y="714240"/>
            <a:ext cx="11249907" cy="65052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Enclosure</a:t>
            </a:r>
            <a:endParaRPr dirty="0"/>
          </a:p>
        </p:txBody>
      </p:sp>
      <p:sp>
        <p:nvSpPr>
          <p:cNvPr id="211" name="TextShape 2"/>
          <p:cNvSpPr txBox="1"/>
          <p:nvPr/>
        </p:nvSpPr>
        <p:spPr>
          <a:xfrm>
            <a:off x="457200" y="1460520"/>
            <a:ext cx="11120760" cy="414936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015346" y="1364760"/>
            <a:ext cx="6289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 smtClean="0"/>
              <a:t>Simple enclosure created for track day testing</a:t>
            </a:r>
          </a:p>
          <a:p>
            <a:endParaRPr lang="en-US" sz="2000" b="1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Mounted to side of driver pod to eliminate driver </a:t>
            </a:r>
            <a:r>
              <a:rPr lang="en-US" dirty="0" err="1" smtClean="0"/>
              <a:t>blindspot</a:t>
            </a:r>
            <a:endParaRPr lang="en-US" dirty="0" smtClean="0"/>
          </a:p>
          <a:p>
            <a:pPr lvl="1"/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Track day enclosure is also water resistant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3" b="9892"/>
          <a:stretch/>
        </p:blipFill>
        <p:spPr>
          <a:xfrm>
            <a:off x="588210" y="1460519"/>
            <a:ext cx="4149252" cy="4266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35866" y="3350534"/>
            <a:ext cx="68404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Final Position of Display determined by Motor Sport Group</a:t>
            </a:r>
          </a:p>
          <a:p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Present location to integrated into dash directly behind steering wheel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Ideal location would be recessed under cowling behind steering wheel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609480" y="119048"/>
            <a:ext cx="1097244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Wiring diagram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14" y="1204390"/>
            <a:ext cx="5754686" cy="49876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31319" y="2682545"/>
            <a:ext cx="4414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Required wires that VMS needs to provide access to for final implementation of Digital Dash</a:t>
            </a:r>
            <a:endParaRPr lang="en-US" sz="2000" dirty="0"/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Ideally all wires are </a:t>
            </a:r>
            <a:r>
              <a:rPr lang="en-US" sz="2000" smtClean="0"/>
              <a:t>contained in </a:t>
            </a:r>
            <a:r>
              <a:rPr lang="en-US" sz="2000" dirty="0" smtClean="0"/>
              <a:t>a single bundle and connector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Electric Vehicle Update</a:t>
            </a:r>
            <a:endParaRPr dirty="0"/>
          </a:p>
        </p:txBody>
      </p:sp>
      <p:sp>
        <p:nvSpPr>
          <p:cNvPr id="204" name="TextShape 4"/>
          <p:cNvSpPr txBox="1"/>
          <p:nvPr/>
        </p:nvSpPr>
        <p:spPr>
          <a:xfrm>
            <a:off x="6193080" y="777960"/>
            <a:ext cx="5388840" cy="6393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Arial"/>
                <a:ea typeface="MS PGothic"/>
              </a:rPr>
              <a:t>In Progress</a:t>
            </a:r>
            <a:endParaRPr dirty="0"/>
          </a:p>
        </p:txBody>
      </p:sp>
      <p:sp>
        <p:nvSpPr>
          <p:cNvPr id="205" name="TextShape 5"/>
          <p:cNvSpPr txBox="1"/>
          <p:nvPr/>
        </p:nvSpPr>
        <p:spPr>
          <a:xfrm>
            <a:off x="6193440" y="1550737"/>
            <a:ext cx="5388840" cy="4294943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MS PGothic"/>
              </a:rPr>
              <a:t>Chassis still needs to be completed</a:t>
            </a: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rgbClr val="000000"/>
              </a:solidFill>
              <a:latin typeface="Arial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MS PGothic"/>
              </a:rPr>
              <a:t>Systems to be transferred to new chassis over next couple of weeks (no hard timeline)</a:t>
            </a: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rgbClr val="000000"/>
              </a:solidFill>
              <a:latin typeface="Arial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MS PGothic"/>
              </a:rPr>
              <a:t>Vehicle must be complete in 30 days or not eligible to race this season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Arial"/>
              <a:ea typeface="MS PGothic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ea typeface="MS PGothic"/>
              </a:rPr>
              <a:t>BMS still not cooperating</a:t>
            </a:r>
            <a:endParaRPr lang="en-US" sz="2400" dirty="0" smtClean="0">
              <a:solidFill>
                <a:srgbClr val="000000"/>
              </a:solidFill>
              <a:latin typeface="Arial"/>
              <a:ea typeface="MS P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0000"/>
              </a:solidFill>
              <a:latin typeface="Arial"/>
              <a:ea typeface="MS PGothic"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" y="1711158"/>
            <a:ext cx="5345669" cy="429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611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523880" y="714240"/>
            <a:ext cx="9143640" cy="65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24459C"/>
                </a:solidFill>
                <a:latin typeface="Arial"/>
                <a:ea typeface="MS PGothic"/>
              </a:rPr>
              <a:t>Goals For The Upcoming Week</a:t>
            </a:r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1046880" y="1295280"/>
            <a:ext cx="9505440" cy="487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71055" y="1368000"/>
            <a:ext cx="9642576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11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ea typeface="MS PGothic"/>
              </a:rPr>
              <a:t>System</a:t>
            </a:r>
          </a:p>
          <a:p>
            <a:pPr>
              <a:lnSpc>
                <a:spcPct val="100000"/>
              </a:lnSpc>
              <a:buSzPct val="110000"/>
            </a:pPr>
            <a:r>
              <a:rPr lang="en-US" sz="2400" dirty="0">
                <a:solidFill>
                  <a:srgbClr val="000000"/>
                </a:solidFill>
                <a:ea typeface="MS PGothic"/>
              </a:rPr>
              <a:t>	</a:t>
            </a:r>
            <a:r>
              <a:rPr lang="en-US" sz="2000" dirty="0">
                <a:solidFill>
                  <a:srgbClr val="000000"/>
                </a:solidFill>
                <a:ea typeface="MS PGothic"/>
              </a:rPr>
              <a:t>- </a:t>
            </a:r>
            <a:r>
              <a:rPr lang="en-US" sz="2000" dirty="0" smtClean="0">
                <a:solidFill>
                  <a:srgbClr val="000000"/>
                </a:solidFill>
                <a:ea typeface="MS PGothic"/>
              </a:rPr>
              <a:t>Continue troubleshooting BMS system.</a:t>
            </a:r>
            <a:endParaRPr lang="en-US" sz="2000" dirty="0">
              <a:solidFill>
                <a:srgbClr val="000000"/>
              </a:solidFill>
              <a:ea typeface="MS PGothic"/>
            </a:endParaRPr>
          </a:p>
          <a:p>
            <a:pPr>
              <a:lnSpc>
                <a:spcPct val="100000"/>
              </a:lnSpc>
              <a:buSzPct val="110000"/>
            </a:pPr>
            <a:r>
              <a:rPr lang="en-US" sz="2000" dirty="0">
                <a:solidFill>
                  <a:srgbClr val="000000"/>
                </a:solidFill>
                <a:ea typeface="MS PGothic"/>
              </a:rPr>
              <a:t>	- </a:t>
            </a:r>
            <a:r>
              <a:rPr lang="en-US" sz="2000" dirty="0" smtClean="0">
                <a:solidFill>
                  <a:srgbClr val="000000"/>
                </a:solidFill>
                <a:ea typeface="MS PGothic"/>
              </a:rPr>
              <a:t>Add additional RMS error codes to be displayed.</a:t>
            </a:r>
          </a:p>
          <a:p>
            <a:pPr>
              <a:buSzPct val="110000"/>
            </a:pPr>
            <a:endParaRPr lang="en-US" sz="2400" dirty="0" smtClean="0">
              <a:solidFill>
                <a:srgbClr val="000000"/>
              </a:solidFill>
              <a:ea typeface="MS PGothic"/>
            </a:endParaRPr>
          </a:p>
          <a:p>
            <a:pPr marL="342900" indent="-342900">
              <a:buSzPct val="11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ea typeface="MS PGothic"/>
              </a:rPr>
              <a:t>Enclosure</a:t>
            </a:r>
            <a:r>
              <a:rPr lang="en-US" sz="2400" dirty="0">
                <a:solidFill>
                  <a:srgbClr val="000000"/>
                </a:solidFill>
                <a:ea typeface="MS PGothic"/>
              </a:rPr>
              <a:t>	</a:t>
            </a:r>
            <a:endParaRPr lang="en-US" dirty="0"/>
          </a:p>
          <a:p>
            <a:pPr>
              <a:lnSpc>
                <a:spcPct val="100000"/>
              </a:lnSpc>
              <a:buSzPct val="110000"/>
            </a:pPr>
            <a:r>
              <a:rPr lang="en-US" sz="2000" dirty="0">
                <a:solidFill>
                  <a:srgbClr val="000000"/>
                </a:solidFill>
                <a:ea typeface="MS PGothic"/>
              </a:rPr>
              <a:t>	- Run wires from vehicle to enclosure.</a:t>
            </a:r>
          </a:p>
          <a:p>
            <a:pPr>
              <a:lnSpc>
                <a:spcPct val="100000"/>
              </a:lnSpc>
              <a:buSzPct val="110000"/>
            </a:pPr>
            <a:r>
              <a:rPr lang="en-US" sz="2000" dirty="0">
                <a:solidFill>
                  <a:srgbClr val="000000"/>
                </a:solidFill>
                <a:ea typeface="MS PGothic"/>
              </a:rPr>
              <a:t>	- </a:t>
            </a:r>
            <a:r>
              <a:rPr lang="en-US" sz="2000" dirty="0" smtClean="0">
                <a:solidFill>
                  <a:srgbClr val="000000"/>
                </a:solidFill>
                <a:ea typeface="MS PGothic"/>
              </a:rPr>
              <a:t>Vibration testing to ensure display doesn’t come </a:t>
            </a:r>
            <a:r>
              <a:rPr lang="en-US" sz="2000" dirty="0">
                <a:solidFill>
                  <a:srgbClr val="000000"/>
                </a:solidFill>
                <a:ea typeface="MS PGothic"/>
              </a:rPr>
              <a:t>loose during track day </a:t>
            </a:r>
            <a:r>
              <a:rPr lang="en-US" sz="2000" dirty="0" smtClean="0">
                <a:solidFill>
                  <a:srgbClr val="000000"/>
                </a:solidFill>
                <a:ea typeface="MS PGothic"/>
              </a:rPr>
              <a:t>testing</a:t>
            </a:r>
          </a:p>
          <a:p>
            <a:pPr>
              <a:lnSpc>
                <a:spcPct val="100000"/>
              </a:lnSpc>
              <a:buSzPct val="110000"/>
            </a:pPr>
            <a:r>
              <a:rPr lang="en-US" sz="2000" dirty="0">
                <a:solidFill>
                  <a:srgbClr val="000000"/>
                </a:solidFill>
                <a:ea typeface="MS PGothic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ea typeface="MS PGothic"/>
              </a:rPr>
              <a:t>- Continue dialog with VMS about display location</a:t>
            </a:r>
            <a:endParaRPr lang="en-US" sz="2000" dirty="0">
              <a:solidFill>
                <a:srgbClr val="000000"/>
              </a:solidFill>
              <a:ea typeface="MS PGothic"/>
            </a:endParaRPr>
          </a:p>
          <a:p>
            <a:pPr>
              <a:lnSpc>
                <a:spcPct val="100000"/>
              </a:lnSpc>
              <a:buSzPct val="110000"/>
            </a:pPr>
            <a:endParaRPr lang="en-US" dirty="0"/>
          </a:p>
          <a:p>
            <a:pPr marL="342900" indent="-342900">
              <a:lnSpc>
                <a:spcPct val="10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ea typeface="MS PGothic"/>
              </a:rPr>
              <a:t>Documentation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SzPct val="110000"/>
            </a:pPr>
            <a:r>
              <a:rPr lang="en-US" sz="2000" dirty="0">
                <a:solidFill>
                  <a:srgbClr val="000000"/>
                </a:solidFill>
                <a:ea typeface="MS PGothic"/>
              </a:rPr>
              <a:t>	- Information and layout cleaned up on Wiki</a:t>
            </a:r>
          </a:p>
          <a:p>
            <a:pPr>
              <a:lnSpc>
                <a:spcPct val="100000"/>
              </a:lnSpc>
              <a:buSzPct val="110000"/>
            </a:pPr>
            <a:r>
              <a:rPr lang="en-US" sz="2000" dirty="0">
                <a:solidFill>
                  <a:srgbClr val="000000"/>
                </a:solidFill>
                <a:ea typeface="MS PGothic"/>
              </a:rPr>
              <a:t>	- </a:t>
            </a:r>
            <a:r>
              <a:rPr lang="en-US" sz="2000" dirty="0" smtClean="0">
                <a:solidFill>
                  <a:srgbClr val="000000"/>
                </a:solidFill>
                <a:ea typeface="MS PGothic"/>
              </a:rPr>
              <a:t>Update report </a:t>
            </a:r>
            <a:r>
              <a:rPr lang="en-US" sz="2000" dirty="0">
                <a:solidFill>
                  <a:srgbClr val="000000"/>
                </a:solidFill>
                <a:ea typeface="MS PGothic"/>
              </a:rPr>
              <a:t>	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221</Words>
  <Application>Microsoft Office PowerPoint</Application>
  <PresentationFormat>Widescreen</PresentationFormat>
  <Paragraphs>55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MS PGothic</vt:lpstr>
      <vt:lpstr>Arial</vt:lpstr>
      <vt:lpstr>DejaVu Sans</vt:lpstr>
      <vt:lpstr>StarSymbol</vt:lpstr>
      <vt:lpstr>Times New Roman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Prototype boards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Chadrick Thueson</dc:creator>
  <cp:lastModifiedBy>Chadrick Thueson</cp:lastModifiedBy>
  <cp:revision>23</cp:revision>
  <cp:lastPrinted>2015-03-31T06:10:18Z</cp:lastPrinted>
  <dcterms:modified xsi:type="dcterms:W3CDTF">2015-04-07T22:30:52Z</dcterms:modified>
</cp:coreProperties>
</file>