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jpeg" ContentType="image/jpeg"/>
  <Override PartName="/ppt/media/image12.jpeg" ContentType="image/jpeg"/>
  <Override PartName="/ppt/media/image11.jpeg" ContentType="image/jpe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853A25-5266-4B92-AEA2-47072A31F63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9E7AA541-8A7C-49BE-9908-DB02FA1C7C3E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D6C8427-C1D7-448E-A2DD-AC172FD43D6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8BD7AFC-A56D-4A59-8B18-98CB37649552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339920"/>
            <a:ext cx="9133560" cy="12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880" y="3127320"/>
            <a:ext cx="9142920" cy="395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1523880" y="2541600"/>
            <a:ext cx="913968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523880" y="2928960"/>
            <a:ext cx="9139680" cy="3927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1525680" y="2857680"/>
            <a:ext cx="9142920" cy="86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878200" y="458640"/>
            <a:ext cx="6404400" cy="68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538280" y="1077840"/>
            <a:ext cx="9133560" cy="55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ff6600"/>
                </a:solidFill>
                <a:latin typeface="Arial"/>
                <a:ea typeface="MS PGothic"/>
              </a:rPr>
              <a:t>Weekly meeting, 05/06/2015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Custom Board Debug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A programming board has been ordered from China.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Parts to build our own breakout circuit have also been ordered.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One of these solutions should hopefully fix our issues with the custom board.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40280" y="2467440"/>
            <a:ext cx="5238360" cy="34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Demo Unit Updates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A debounce circuit was added to the IMD switch.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The pots sweep in voltage when read by analog pins.  Need a solution for the RMS state potentiometer.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Motor temp has been switched out for motor torque.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Still debugging battery level potentiometer.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85720" y="3002760"/>
            <a:ext cx="4842360" cy="27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Report and Poster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09480" y="1236960"/>
            <a:ext cx="627552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Updated solution section on report.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Added more to the poster.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Will continue to update as we go.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5320" y="580320"/>
            <a:ext cx="6328800" cy="474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Electric Vehicle Update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193080" y="777960"/>
            <a:ext cx="538812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In Progress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193440" y="1550880"/>
            <a:ext cx="5388120" cy="429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The old car is still in pieces.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The new frame is still being put together.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Progress is slow to happen.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271880"/>
            <a:ext cx="3429720" cy="457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714240"/>
            <a:ext cx="914292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046880" y="1295280"/>
            <a:ext cx="9504720" cy="48758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771480" y="1368000"/>
            <a:ext cx="9053280" cy="5271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Get all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potentiometers working on the current iteration demo software.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Debug custom board as parts come in.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Enclosure</a:t>
            </a: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On hold until we decide on PCB vs Due.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Documentation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Keep working on report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Keep working on poster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Update wiki to fit Michal's wants.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Create a users manual for the device.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Other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VMS progress report presentation was moved to a later date.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