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80" y="-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F853A25-5266-4B92-AEA2-47072A31F638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22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E7AA541-8A7C-49BE-9908-DB02FA1C7C3E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7D6C8427-C1D7-448E-A2DD-AC172FD43D60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914400" y="4343400"/>
            <a:ext cx="5028120" cy="4113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28BD7AFC-A56D-4A59-8B18-98CB37649552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6</a:t>
            </a:fld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914400" y="4343400"/>
            <a:ext cx="5028120" cy="41137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23880" y="1339920"/>
            <a:ext cx="9133560" cy="124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4459C"/>
                </a:solidFill>
                <a:latin typeface="Arial"/>
                <a:ea typeface="MS PGothic"/>
              </a:rPr>
              <a:t>Digital Dash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523880" y="3127320"/>
            <a:ext cx="9142920" cy="39564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3"/>
          <p:cNvSpPr/>
          <p:nvPr/>
        </p:nvSpPr>
        <p:spPr>
          <a:xfrm>
            <a:off x="1523880" y="2541600"/>
            <a:ext cx="9139680" cy="861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Portland State University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1523880" y="2928960"/>
            <a:ext cx="9139680" cy="39276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5"/>
          <p:cNvSpPr/>
          <p:nvPr/>
        </p:nvSpPr>
        <p:spPr>
          <a:xfrm>
            <a:off x="1525680" y="2857680"/>
            <a:ext cx="9142920" cy="861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Department of Electrical and Computer Engineering (ECE)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2878200" y="458640"/>
            <a:ext cx="6404400" cy="684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     Sean Koppenhafer, Jaime Rodriguez,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Chad Thueson, Noah Erickson, Rishal Dass   </a:t>
            </a:r>
            <a:endParaRPr/>
          </a:p>
        </p:txBody>
      </p:sp>
      <p:sp>
        <p:nvSpPr>
          <p:cNvPr id="122" name="CustomShape 7"/>
          <p:cNvSpPr/>
          <p:nvPr/>
        </p:nvSpPr>
        <p:spPr>
          <a:xfrm>
            <a:off x="1538280" y="1077840"/>
            <a:ext cx="9133560" cy="559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i="1" dirty="0">
                <a:solidFill>
                  <a:srgbClr val="FF6600"/>
                </a:solidFill>
                <a:latin typeface="Arial"/>
                <a:ea typeface="MS PGothic"/>
              </a:rPr>
              <a:t>Weekly meeting, 05</a:t>
            </a:r>
            <a:r>
              <a:rPr lang="en-US" i="1" dirty="0" smtClean="0">
                <a:solidFill>
                  <a:srgbClr val="FF6600"/>
                </a:solidFill>
                <a:latin typeface="Arial"/>
                <a:ea typeface="MS PGothic"/>
              </a:rPr>
              <a:t>/</a:t>
            </a:r>
            <a:r>
              <a:rPr lang="en-US" i="1" dirty="0" smtClean="0">
                <a:solidFill>
                  <a:srgbClr val="FF6600"/>
                </a:solidFill>
                <a:latin typeface="Arial"/>
                <a:ea typeface="MS PGothic"/>
              </a:rPr>
              <a:t>13</a:t>
            </a:r>
            <a:r>
              <a:rPr lang="en-US" i="1" dirty="0" smtClean="0">
                <a:solidFill>
                  <a:srgbClr val="FF6600"/>
                </a:solidFill>
                <a:latin typeface="Arial"/>
                <a:ea typeface="MS PGothic"/>
              </a:rPr>
              <a:t>/</a:t>
            </a:r>
            <a:r>
              <a:rPr lang="en-US" i="1" dirty="0">
                <a:solidFill>
                  <a:srgbClr val="FF6600"/>
                </a:solidFill>
                <a:latin typeface="Arial"/>
                <a:ea typeface="MS PGothic"/>
              </a:rPr>
              <a:t>2015 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Custom Board Debug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609480" y="1504440"/>
            <a:ext cx="6275520" cy="344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 P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rogramming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DejaVu Sans"/>
              </a:rPr>
              <a:t>board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came in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 Also debug board has been created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 We have made progress on debugging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DejaVu Sans"/>
              </a:rPr>
              <a:t>we can now recognize the board as a due, but programming is still failing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5" name="Picture 124"/>
          <p:cNvPicPr/>
          <p:nvPr/>
        </p:nvPicPr>
        <p:blipFill>
          <a:blip r:embed="rId2"/>
          <a:stretch>
            <a:fillRect/>
          </a:stretch>
        </p:blipFill>
        <p:spPr>
          <a:xfrm>
            <a:off x="9169715" y="722522"/>
            <a:ext cx="2411485" cy="156383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prototyp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0" t="12280" r="18370" b="12230"/>
          <a:stretch/>
        </p:blipFill>
        <p:spPr>
          <a:xfrm>
            <a:off x="7046268" y="2636896"/>
            <a:ext cx="4534932" cy="3092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Demo Unit Updates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609480" y="1504440"/>
            <a:ext cx="6275520" cy="344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battery gauge now works on the screen and in the demo.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Also have motor torque, gate driver temperature and IMD now work.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Prototype is now ready to be put together for demonstration  </a:t>
            </a:r>
            <a:endParaRPr dirty="0"/>
          </a:p>
        </p:txBody>
      </p:sp>
      <p:pic>
        <p:nvPicPr>
          <p:cNvPr id="12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37559" y="1641060"/>
            <a:ext cx="4842360" cy="272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Report and Poster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609480" y="1236959"/>
            <a:ext cx="4875840" cy="449242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Presentation date set for June 10, 1pm</a:t>
            </a: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Poster is still a working progress, this weeks attention was spent on debugging the code and the custom board.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The majority of the report has been written, aside from the implementation which we will continue to work on.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3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485320" y="580320"/>
            <a:ext cx="6328800" cy="474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Electric Vehicle Update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6193080" y="777960"/>
            <a:ext cx="5388120" cy="638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In Progress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6428100" y="2227361"/>
            <a:ext cx="5388120" cy="289456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  C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urrently completely dissembled,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Just got back from paint.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Team seems hopeful that it will be put back together before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une. </a:t>
            </a:r>
            <a:endParaRPr lang="en-US" sz="2400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  <p:pic>
        <p:nvPicPr>
          <p:cNvPr id="2" name="Picture 1" descr="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4" y="1656688"/>
            <a:ext cx="5982486" cy="3365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23880" y="714240"/>
            <a:ext cx="9142920" cy="65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Goals For The Upcoming Week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1046880" y="1295280"/>
            <a:ext cx="9504720" cy="487584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CustomShape 3"/>
          <p:cNvSpPr/>
          <p:nvPr/>
        </p:nvSpPr>
        <p:spPr>
          <a:xfrm>
            <a:off x="771480" y="1368000"/>
            <a:ext cx="9053280" cy="52718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System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- Clean up system for presentation</a:t>
            </a:r>
            <a:endParaRPr dirty="0"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Enclosure	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-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We will start building enclosure for prototype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Documentation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- Keep working on report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- Keep working on poster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- Update wiki to fit Michal's wants.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- Create a users manual for the device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.</a:t>
            </a:r>
            <a:endParaRPr dirty="0"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Other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- VMS progress report presentation was moved to a later date.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207</Words>
  <Application>Microsoft Macintosh PowerPoint</Application>
  <PresentationFormat>Custom</PresentationFormat>
  <Paragraphs>53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Jrock</cp:lastModifiedBy>
  <cp:revision>6</cp:revision>
  <dcterms:modified xsi:type="dcterms:W3CDTF">2015-05-12T22:37:16Z</dcterms:modified>
</cp:coreProperties>
</file>