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853A25-5266-4B92-AEA2-47072A31F63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  <p:extLst>
      <p:ext uri="{BB962C8B-B14F-4D97-AF65-F5344CB8AC3E}">
        <p14:creationId xmlns:p14="http://schemas.microsoft.com/office/powerpoint/2010/main" val="360367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616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05/20/2015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Custom Board Debug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Successfully programmed custom board using programmer breakout board</a:t>
            </a:r>
            <a:endParaRPr dirty="0" smtClean="0"/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Board is warm to touch but no issues with functionality have been noticed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Found small issues with signal lines will revise board schematic for a rev. 2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Killed prototyping board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9169715" y="722522"/>
            <a:ext cx="2411485" cy="156383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prototype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0" t="12280" r="18370" b="12230"/>
          <a:stretch/>
        </p:blipFill>
        <p:spPr>
          <a:xfrm>
            <a:off x="7046268" y="2636896"/>
            <a:ext cx="4534932" cy="3092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91" y="4705271"/>
            <a:ext cx="1783814" cy="1783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3051" y="5608805"/>
            <a:ext cx="7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Demo Unit Updates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Custom board is functional and ready to use for presentation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GUI object names need to be updated but everything is being displayed on screen correctly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Clean up layout and look of demo unit for presentation.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dirty="0"/>
          </a:p>
        </p:txBody>
      </p:sp>
      <p:pic>
        <p:nvPicPr>
          <p:cNvPr id="12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37559" y="1641060"/>
            <a:ext cx="4842360" cy="272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Enclosure Update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40463" y="153749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Enclosure design finalized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Fabrication has begun</a:t>
            </a:r>
          </a:p>
          <a:p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8 Pin Deutsch connector to be used for all wires entering the enclosure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84" y="3734548"/>
            <a:ext cx="2492684" cy="2492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" b="9892"/>
          <a:stretch/>
        </p:blipFill>
        <p:spPr>
          <a:xfrm>
            <a:off x="7288858" y="766900"/>
            <a:ext cx="4537969" cy="46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Electric Vehicle Update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193080" y="777960"/>
            <a:ext cx="5388120" cy="63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In Progress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6428100" y="2227361"/>
            <a:ext cx="5388120" cy="289456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Suspension hung and motor placed but no secured.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 Appears to be on schedule for end of May first week of June completion.</a:t>
            </a:r>
            <a:endParaRPr lang="en-US" sz="2400" dirty="0" smtClean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2" name="Picture 1" descr="Fram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4" y="1656688"/>
            <a:ext cx="5982486" cy="3365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38772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71480" y="1274317"/>
            <a:ext cx="9053280" cy="5271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Create all wire harnesses needed for presentation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Populate second board with components (back up board)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Make alterations to board signal lines</a:t>
            </a:r>
            <a:endParaRPr lang="en-US" sz="20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Enclosure	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Finish fabrication of enclosure for system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Perform water resistance testing on enclosure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Continue polishing/revising report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Finalize poster and turn in for printing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Revise all other documentation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Other</a:t>
            </a:r>
          </a:p>
          <a:p>
            <a:pPr lvl="1"/>
            <a:r>
              <a:rPr lang="en-US" sz="2400" dirty="0" smtClean="0">
                <a:latin typeface="+mj-lt"/>
              </a:rPr>
              <a:t>- </a:t>
            </a:r>
            <a:r>
              <a:rPr lang="en-US" sz="2000" dirty="0" smtClean="0">
                <a:latin typeface="+mj-lt"/>
              </a:rPr>
              <a:t>Check in with VMS group to monitor progress</a:t>
            </a:r>
            <a:endParaRPr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	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182</Words>
  <Application>Microsoft Office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DejaVu Sans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Enclosure Update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Thueson, ChadX</cp:lastModifiedBy>
  <cp:revision>24</cp:revision>
  <dcterms:modified xsi:type="dcterms:W3CDTF">2015-05-20T00:23:16Z</dcterms:modified>
</cp:coreProperties>
</file>