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9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1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F853A25-5266-4B92-AEA2-47072A31F638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22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E7AA541-8A7C-49BE-9908-DB02FA1C7C3E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D6C8427-C1D7-448E-A2DD-AC172FD43D6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8BD7AFC-A56D-4A59-8B18-98CB37649552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6</a:t>
            </a:fld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339920"/>
            <a:ext cx="9133560" cy="124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523880" y="3127320"/>
            <a:ext cx="9142920" cy="3956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3"/>
          <p:cNvSpPr/>
          <p:nvPr/>
        </p:nvSpPr>
        <p:spPr>
          <a:xfrm>
            <a:off x="1523880" y="2541600"/>
            <a:ext cx="913968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1523880" y="2928960"/>
            <a:ext cx="9139680" cy="3927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1525680" y="2857680"/>
            <a:ext cx="914292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2878200" y="458640"/>
            <a:ext cx="6404400" cy="684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1538280" y="1077840"/>
            <a:ext cx="9133560" cy="559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Weekly meeting, 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05/27/2015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Report and Poster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53821" y="2342190"/>
            <a:ext cx="4875840" cy="181634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Poster has been completed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The majority of the report has been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written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. Need to add finishing touches.</a:t>
            </a: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384" y="776619"/>
            <a:ext cx="6736773" cy="503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Enclosure Implementation</a:t>
            </a:r>
            <a:endParaRPr dirty="0"/>
          </a:p>
        </p:txBody>
      </p:sp>
      <p:sp>
        <p:nvSpPr>
          <p:cNvPr id="124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Michal wants the enclosure to be flushed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Final enclosure, had an outer box and a inner box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Makes it more water resistance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Outer box adds a cowl for the screen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With flush mount, the final enclosure will not fit</a:t>
            </a:r>
          </a:p>
          <a:p>
            <a:pPr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Will only fit with the inner box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This makes it less water resistance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No more cowl for the screen</a:t>
            </a:r>
          </a:p>
          <a:p>
            <a:pPr lvl="1"/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074" name="Picture 2" descr="C:\Users\Rishal\Desktop\FullSizeRender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4" r="16893"/>
          <a:stretch/>
        </p:blipFill>
        <p:spPr bwMode="auto">
          <a:xfrm>
            <a:off x="7543800" y="2117006"/>
            <a:ext cx="3025083" cy="259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Final Code/Demo Code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609480" y="1504440"/>
            <a:ext cx="6275520" cy="46150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Final Code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Screen has been locking/freezing up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Only a certain amount of data can be sent into each CAN bus when using interrupt method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Solution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Michal uses pulling method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Ask Michal to change his code to send some data from CAN0 to CAN1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Michal’s response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Change our entire code to pulling method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Rewrite his entire code ourselves </a:t>
            </a:r>
          </a:p>
          <a:p>
            <a:pPr marL="1257300" lvl="2" indent="-342900">
              <a:buFont typeface="Arial"/>
              <a:buChar char="•"/>
            </a:pPr>
            <a:endParaRPr lang="en-US" sz="2000" dirty="0" smtClean="0"/>
          </a:p>
          <a:p>
            <a:pPr marL="1257300" lvl="2" indent="-342900">
              <a:buFont typeface="Arial"/>
              <a:buChar char="•"/>
            </a:pPr>
            <a:endParaRPr lang="en-US" sz="2000" dirty="0" smtClean="0"/>
          </a:p>
        </p:txBody>
      </p:sp>
      <p:pic>
        <p:nvPicPr>
          <p:cNvPr id="2050" name="Picture 2" descr="https://lh3.googleusercontent.com/-sYVF1UXG-Gg/UtB9vxNEXVI/AAAAAAAASrY/vxLwhUpo-tg/w506-h356/two%2Btype%2Bof%2Bprogramm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23"/>
          <a:stretch/>
        </p:blipFill>
        <p:spPr bwMode="auto">
          <a:xfrm>
            <a:off x="7323581" y="2282991"/>
            <a:ext cx="4371975" cy="23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4459C"/>
                </a:solidFill>
                <a:latin typeface="Arial"/>
                <a:ea typeface="MS PGothic"/>
              </a:rPr>
              <a:t>Electric Vehicle Update</a:t>
            </a:r>
            <a:endParaRPr dirty="0"/>
          </a:p>
        </p:txBody>
      </p:sp>
      <p:sp>
        <p:nvSpPr>
          <p:cNvPr id="133" name="CustomShape 2"/>
          <p:cNvSpPr/>
          <p:nvPr/>
        </p:nvSpPr>
        <p:spPr>
          <a:xfrm>
            <a:off x="6193080" y="777960"/>
            <a:ext cx="5388120" cy="63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MS PGothic"/>
              </a:rPr>
              <a:t>In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ea typeface="MS PGothic"/>
              </a:rPr>
              <a:t>Progress?</a:t>
            </a:r>
            <a:endParaRPr dirty="0"/>
          </a:p>
        </p:txBody>
      </p:sp>
      <p:sp>
        <p:nvSpPr>
          <p:cNvPr id="134" name="CustomShape 3"/>
          <p:cNvSpPr/>
          <p:nvPr/>
        </p:nvSpPr>
        <p:spPr>
          <a:xfrm>
            <a:off x="6428100" y="2227361"/>
            <a:ext cx="5388120" cy="289456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Team seems hopeful that it will be put back together by this Friday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We will need to implement the whole system into the car this Friday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lang="en-US" sz="2400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1026" name="Picture 2" descr="C:\Users\Rishal\Desktop\IMG_251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7191" y="1963987"/>
            <a:ext cx="4379095" cy="32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35118" y="5819549"/>
            <a:ext cx="178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Picture taken: 5/26/2015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3880" y="714240"/>
            <a:ext cx="9142920" cy="65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Goals For The Upcoming Week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046880" y="1295280"/>
            <a:ext cx="9504720" cy="487584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3"/>
          <p:cNvSpPr/>
          <p:nvPr/>
        </p:nvSpPr>
        <p:spPr>
          <a:xfrm>
            <a:off x="703747" y="2054347"/>
            <a:ext cx="9053280" cy="3635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System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- Stop the system from freezing up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dirty="0" smtClean="0"/>
              <a:t>- Debug (if any) system implementation to the car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Documentation/Report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Keep working on report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- Finalize wiki, check if it suits Michal’s requirements.</a:t>
            </a:r>
            <a:endParaRPr dirty="0"/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Other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Presentation of the final system to the VMS team.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098" name="Picture 2" descr="http://multiplesclerosishopeforallmyblog.files.wordpress.com/2011/04/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6" y="2568184"/>
            <a:ext cx="3512609" cy="233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232</Words>
  <Application>Microsoft Office PowerPoint</Application>
  <PresentationFormat>Custom</PresentationFormat>
  <Paragraphs>60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Rishal Dass</cp:lastModifiedBy>
  <cp:revision>17</cp:revision>
  <dcterms:modified xsi:type="dcterms:W3CDTF">2015-05-27T08:28:12Z</dcterms:modified>
</cp:coreProperties>
</file>