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176" y="-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F853A25-5266-4B92-AEA2-47072A31F638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022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9E7AA541-8A7C-49BE-9908-DB02FA1C7C3E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3886200" y="868680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7D6C8427-C1D7-448E-A2DD-AC172FD43D60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914400" y="4343400"/>
            <a:ext cx="5028120" cy="4113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28BD7AFC-A56D-4A59-8B18-98CB37649552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5</a:t>
            </a:fld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914400" y="4343400"/>
            <a:ext cx="5028120" cy="41137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Pictur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3480" cy="43380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3480" cy="43380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3480" cy="43380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23880" y="1339920"/>
            <a:ext cx="9133560" cy="124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24459C"/>
                </a:solidFill>
                <a:latin typeface="Arial"/>
                <a:ea typeface="MS PGothic"/>
              </a:rPr>
              <a:t>Digital Dash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1523880" y="3127320"/>
            <a:ext cx="9142920" cy="39564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CustomShape 3"/>
          <p:cNvSpPr/>
          <p:nvPr/>
        </p:nvSpPr>
        <p:spPr>
          <a:xfrm>
            <a:off x="1523880" y="2541600"/>
            <a:ext cx="9139680" cy="861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Portland State University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19" name="CustomShape 4"/>
          <p:cNvSpPr/>
          <p:nvPr/>
        </p:nvSpPr>
        <p:spPr>
          <a:xfrm>
            <a:off x="1523880" y="2928960"/>
            <a:ext cx="9139680" cy="39276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5"/>
          <p:cNvSpPr/>
          <p:nvPr/>
        </p:nvSpPr>
        <p:spPr>
          <a:xfrm>
            <a:off x="1525680" y="2857680"/>
            <a:ext cx="9142920" cy="861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Department of Electrical and Computer Engineering (ECE)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21" name="CustomShape 6"/>
          <p:cNvSpPr/>
          <p:nvPr/>
        </p:nvSpPr>
        <p:spPr>
          <a:xfrm>
            <a:off x="2878200" y="458640"/>
            <a:ext cx="6404400" cy="684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     Sean Koppenhafer, Jaime Rodriguez,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Chad Thueson, Noah Erickson, Rishal Dass   </a:t>
            </a:r>
            <a:endParaRPr/>
          </a:p>
        </p:txBody>
      </p:sp>
      <p:sp>
        <p:nvSpPr>
          <p:cNvPr id="122" name="CustomShape 7"/>
          <p:cNvSpPr/>
          <p:nvPr/>
        </p:nvSpPr>
        <p:spPr>
          <a:xfrm>
            <a:off x="1538280" y="1077840"/>
            <a:ext cx="9133560" cy="559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i="1" dirty="0">
                <a:solidFill>
                  <a:srgbClr val="FF6600"/>
                </a:solidFill>
                <a:latin typeface="Arial"/>
                <a:ea typeface="MS PGothic"/>
              </a:rPr>
              <a:t>Weekly meeting, </a:t>
            </a:r>
            <a:r>
              <a:rPr lang="en-US" i="1" dirty="0" smtClean="0">
                <a:solidFill>
                  <a:srgbClr val="FF6600"/>
                </a:solidFill>
                <a:latin typeface="Arial"/>
                <a:ea typeface="MS PGothic"/>
              </a:rPr>
              <a:t>06/3/2015 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09480" y="94320"/>
            <a:ext cx="10971720" cy="1141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Demo Unit</a:t>
            </a:r>
            <a:endParaRPr dirty="0"/>
          </a:p>
        </p:txBody>
      </p:sp>
      <p:sp>
        <p:nvSpPr>
          <p:cNvPr id="124" name="CustomShape 2"/>
          <p:cNvSpPr/>
          <p:nvPr/>
        </p:nvSpPr>
        <p:spPr>
          <a:xfrm>
            <a:off x="609480" y="1504440"/>
            <a:ext cx="6275520" cy="344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Final demo unit enclosure finished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000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New Arduino Due programming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correctly (problem with buffer)</a:t>
            </a:r>
            <a:endParaRPr lang="en-US" sz="2000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000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Screen update lag fixed, ATMEGA16u2 interfering with serial, tri-state buffer fixed this</a:t>
            </a:r>
            <a:endParaRPr lang="en-US" sz="2000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Demo code on vehicles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GE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VCU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is working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Troubleshot polling code, not going to work due to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hardware limitation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Wiring harness complete so we do not have to take apart dash unit, plugs into demo or car</a:t>
            </a:r>
            <a:endParaRPr lang="en-US" sz="2000" dirty="0" smtClean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" name="Picture 4" descr="demoUn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000" y="1663402"/>
            <a:ext cx="4931589" cy="3284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09480" y="94320"/>
            <a:ext cx="10971720" cy="1141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VMS Digital Dashboard</a:t>
            </a:r>
            <a:endParaRPr dirty="0"/>
          </a:p>
        </p:txBody>
      </p:sp>
      <p:sp>
        <p:nvSpPr>
          <p:cNvPr id="127" name="CustomShape 2"/>
          <p:cNvSpPr/>
          <p:nvPr/>
        </p:nvSpPr>
        <p:spPr>
          <a:xfrm>
            <a:off x="609480" y="1081107"/>
            <a:ext cx="6275520" cy="46150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Final Code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Freeze up stopped, fixed by tri-state buffer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Polling based will not work</a:t>
            </a:r>
            <a:endParaRPr lang="en-US" sz="2000" dirty="0"/>
          </a:p>
          <a:p>
            <a:pPr marL="1257300" lvl="2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Enclosure completed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Cut out of </a:t>
            </a:r>
            <a:r>
              <a:rPr lang="en-US" sz="2000" dirty="0" smtClean="0"/>
              <a:t>1/8” </a:t>
            </a:r>
            <a:r>
              <a:rPr lang="en-US" sz="2000" dirty="0" smtClean="0"/>
              <a:t>acrylic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Removable green faceplate for component access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Need to create mounting bracket and cut out holes on the vehicles dash (to be completed Tuesday night)</a:t>
            </a:r>
          </a:p>
          <a:p>
            <a:pPr marL="800100" lvl="1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Custom Board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Populated new board</a:t>
            </a:r>
            <a:endParaRPr lang="en-US" sz="2000" dirty="0" smtClean="0"/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Onboard programmer </a:t>
            </a:r>
            <a:r>
              <a:rPr lang="en-US" sz="2000" dirty="0" smtClean="0"/>
              <a:t>functioning!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 smtClean="0"/>
              <a:t>EagleCAD</a:t>
            </a:r>
            <a:r>
              <a:rPr lang="en-US" sz="2000" dirty="0" smtClean="0"/>
              <a:t> schematic updated, revision 2 done</a:t>
            </a:r>
            <a:endParaRPr lang="en-US" sz="2000" dirty="0" smtClean="0"/>
          </a:p>
          <a:p>
            <a:pPr marL="1257300" lvl="2" indent="-342900">
              <a:buFont typeface="Arial"/>
              <a:buChar char="•"/>
            </a:pPr>
            <a:endParaRPr lang="en-US" sz="2000" dirty="0" smtClean="0"/>
          </a:p>
        </p:txBody>
      </p:sp>
      <p:pic>
        <p:nvPicPr>
          <p:cNvPr id="2" name="Picture 1" descr="newEnclosu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598" y="1081107"/>
            <a:ext cx="4493784" cy="2992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09480" y="94320"/>
            <a:ext cx="10971720" cy="1141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Documentation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609480" y="1504440"/>
            <a:ext cx="6275520" cy="344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Poster received and mounted to backing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000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Sponsor presentation is prepared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000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Michal’s wiki changes are completed and repository organized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User manual is complete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No progress on report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23880" y="714240"/>
            <a:ext cx="9142920" cy="65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24459C"/>
                </a:solidFill>
                <a:latin typeface="Arial"/>
                <a:ea typeface="MS PGothic"/>
              </a:rPr>
              <a:t>Goals For </a:t>
            </a: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The Next Two Days</a:t>
            </a:r>
            <a:endParaRPr dirty="0"/>
          </a:p>
        </p:txBody>
      </p:sp>
      <p:sp>
        <p:nvSpPr>
          <p:cNvPr id="137" name="CustomShape 2"/>
          <p:cNvSpPr/>
          <p:nvPr/>
        </p:nvSpPr>
        <p:spPr>
          <a:xfrm>
            <a:off x="1046880" y="1295280"/>
            <a:ext cx="9504720" cy="487584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CustomShape 3"/>
          <p:cNvSpPr/>
          <p:nvPr/>
        </p:nvSpPr>
        <p:spPr>
          <a:xfrm>
            <a:off x="703747" y="1512481"/>
            <a:ext cx="7119453" cy="36352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Documentation</a:t>
            </a:r>
          </a:p>
          <a:p>
            <a:pPr lvl="1" algn="dist">
              <a:buSzPct val="110000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MS PGothic"/>
              </a:rPr>
              <a:t>Present to VMS team Thursday, June 4</a:t>
            </a:r>
            <a:r>
              <a:rPr lang="en-US" baseline="30000" dirty="0" smtClean="0">
                <a:solidFill>
                  <a:srgbClr val="000000"/>
                </a:solidFill>
                <a:latin typeface="Arial"/>
                <a:ea typeface="MS PGothic"/>
              </a:rPr>
              <a:t>th</a:t>
            </a:r>
            <a:r>
              <a:rPr lang="en-US" dirty="0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MS PGothic"/>
              </a:rPr>
              <a:t>at 2PM in the ECE conference room</a:t>
            </a:r>
          </a:p>
          <a:p>
            <a:pPr lvl="1" algn="dist">
              <a:buSzPct val="110000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MS PGothic"/>
              </a:rPr>
              <a:t>Capstone poster session on Friday, June 5th</a:t>
            </a:r>
          </a:p>
          <a:p>
            <a:pPr lvl="1" algn="dist">
              <a:buSzPct val="110000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MS PGothic"/>
              </a:rPr>
              <a:t>Finish report</a:t>
            </a:r>
          </a:p>
          <a:p>
            <a:pPr lvl="1" algn="dist">
              <a:buSzPct val="110000"/>
              <a:buFont typeface="Arial"/>
              <a:buChar char="•"/>
            </a:pPr>
            <a:endParaRPr lang="en-US" dirty="0" smtClean="0">
              <a:solidFill>
                <a:srgbClr val="000000"/>
              </a:solidFill>
              <a:latin typeface="Arial"/>
              <a:ea typeface="MS PGothic"/>
            </a:endParaRPr>
          </a:p>
          <a:p>
            <a:pPr algn="dist">
              <a:buSzPct val="110000"/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System</a:t>
            </a:r>
          </a:p>
          <a:p>
            <a:pPr lvl="1" algn="dist">
              <a:buSzPct val="110000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MS PGothic"/>
              </a:rPr>
              <a:t>Prevent screen from locking up</a:t>
            </a:r>
          </a:p>
          <a:p>
            <a:pPr lvl="1" algn="dist">
              <a:buSzPct val="110000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MS PGothic"/>
              </a:rPr>
              <a:t>Install on car</a:t>
            </a:r>
          </a:p>
          <a:p>
            <a:pPr algn="dist">
              <a:buSzPct val="110000"/>
              <a:buFont typeface="Arial"/>
              <a:buChar char="•"/>
            </a:pPr>
            <a:endParaRPr lang="en-US" dirty="0" smtClean="0">
              <a:solidFill>
                <a:srgbClr val="000000"/>
              </a:solidFill>
              <a:latin typeface="Arial"/>
              <a:ea typeface="MS PGothic"/>
            </a:endParaRPr>
          </a:p>
          <a:p>
            <a:pPr algn="dist">
              <a:buSzPct val="110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  <a:ea typeface="MS PGothic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ighty mugs when finished or all hope is lost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260</Words>
  <Application>Microsoft Macintosh PowerPoint</Application>
  <PresentationFormat>Custom</PresentationFormat>
  <Paragraphs>56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Noah Erickson</cp:lastModifiedBy>
  <cp:revision>23</cp:revision>
  <dcterms:modified xsi:type="dcterms:W3CDTF">2015-06-03T04:50:24Z</dcterms:modified>
</cp:coreProperties>
</file>