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55" autoAdjust="0"/>
  </p:normalViewPr>
  <p:slideViewPr>
    <p:cSldViewPr snapToGrid="0" snapToObjects="1">
      <p:cViewPr>
        <p:scale>
          <a:sx n="33" d="100"/>
          <a:sy n="33" d="100"/>
        </p:scale>
        <p:origin x="960" y="1496"/>
      </p:cViewPr>
      <p:guideLst>
        <p:guide orient="horz" pos="10373"/>
        <p:guide pos="1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73D5-638A-4BA9-A8BF-BF5CF7A1CB8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BF331-F5E5-4461-8C06-1C15372F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F331-F5E5-4461-8C06-1C15372F4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A7B0-7206-DA40-B952-23CF351FFF63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53104" y="0"/>
            <a:ext cx="38026427" cy="3457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9600" dirty="0" smtClean="0">
                <a:latin typeface="BlairMdITC TT-Medium"/>
                <a:cs typeface="BlairMdITC TT-Medium"/>
              </a:rPr>
              <a:t>Digital Dash for SAE Electric Race Car</a:t>
            </a:r>
            <a:endParaRPr lang="en-US" sz="9600" dirty="0">
              <a:latin typeface="BlairMdITC TT-Medium"/>
              <a:cs typeface="BlairMdITC TT-Medium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6195" y="3912067"/>
            <a:ext cx="13334863" cy="9372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2228" y="4216968"/>
            <a:ext cx="718813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Prior Work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9460" y="6181164"/>
            <a:ext cx="11010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Viking Motorsports team could’ve chosen a number of different solutions for their digital dash. All of these solutions came at the expense of cost and would not be a custom fit for their vehicle.</a:t>
            </a:r>
            <a:endParaRPr lang="en-US" sz="4000" dirty="0"/>
          </a:p>
        </p:txBody>
      </p:sp>
      <p:sp>
        <p:nvSpPr>
          <p:cNvPr id="13" name="Rounded Rectangle 12"/>
          <p:cNvSpPr/>
          <p:nvPr/>
        </p:nvSpPr>
        <p:spPr>
          <a:xfrm>
            <a:off x="638595" y="13767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8448" y="23419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840848" y="14325600"/>
            <a:ext cx="13334863" cy="7696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556322" y="3912067"/>
            <a:ext cx="14778556" cy="286507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9840848" y="4216967"/>
            <a:ext cx="13334863" cy="9550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840848" y="22504400"/>
            <a:ext cx="13334863" cy="10058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2228" y="14059629"/>
            <a:ext cx="6967304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Motivation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20" name="Picture 19" descr="curren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020" b="2409"/>
          <a:stretch/>
        </p:blipFill>
        <p:spPr>
          <a:xfrm>
            <a:off x="7145880" y="15355614"/>
            <a:ext cx="5135215" cy="3122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66808" y="25407054"/>
            <a:ext cx="479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current design of the SAE Electric Race Car, the various messages produced by the vehicle was displayed by simple LEDs. Although this method works, major issues such as a blown LED and low visibility of the LED when on could occur. These issues will prevent the driver to address any dangerous issues that the vehicle may have. </a:t>
            </a:r>
          </a:p>
          <a:p>
            <a:endParaRPr lang="en-US" sz="2400" dirty="0"/>
          </a:p>
          <a:p>
            <a:r>
              <a:rPr lang="en-US" sz="2400" dirty="0" smtClean="0"/>
              <a:t>With an LCD screen integrated into the system. The driver can see all errors clearly and address them appropriately.  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38732" y="4263264"/>
            <a:ext cx="9498760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Implementation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63297" y="4437128"/>
            <a:ext cx="8456171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Performance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840848" y="14742893"/>
            <a:ext cx="13592946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Further Improvements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6297" y="22910800"/>
            <a:ext cx="8032987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Conclusions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82076" y="23746464"/>
            <a:ext cx="587238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Solution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1026" name="Picture 2" descr="C:\Users\Rishal\Documents\DigitalDash\images\VMS_Logo\VikingMotorspor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" y="1059520"/>
            <a:ext cx="3105040" cy="24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" y="27364"/>
            <a:ext cx="3136571" cy="10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26692" y="19328524"/>
            <a:ext cx="5054403" cy="317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Picture of LCD screen on Car goes here!!</a:t>
            </a:r>
            <a:endParaRPr lang="en-US" sz="3000" dirty="0"/>
          </a:p>
        </p:txBody>
      </p:sp>
      <p:pic>
        <p:nvPicPr>
          <p:cNvPr id="3" name="Picture 2" descr="haltech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50" y="9216959"/>
            <a:ext cx="3915363" cy="3296802"/>
          </a:xfrm>
          <a:prstGeom prst="rect">
            <a:avLst/>
          </a:prstGeom>
        </p:spPr>
      </p:pic>
      <p:pic>
        <p:nvPicPr>
          <p:cNvPr id="6" name="Picture 5" descr="To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035" y="12969640"/>
            <a:ext cx="6350000" cy="4165601"/>
          </a:xfrm>
          <a:prstGeom prst="rect">
            <a:avLst/>
          </a:prstGeom>
        </p:spPr>
      </p:pic>
      <p:pic>
        <p:nvPicPr>
          <p:cNvPr id="10" name="Picture 9" descr="ArduinoDue_Front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258" y="17513277"/>
            <a:ext cx="8089901" cy="411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74134" y="12630494"/>
            <a:ext cx="69079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real estate that the digital dash unit took up on the physical dash needed to be minimal. This requirement dictated two large design choices: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The 3.5” Display Size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The custom PCB to cut down size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/>
          </a:p>
          <a:p>
            <a:pPr algn="just"/>
            <a:r>
              <a:rPr lang="en-US" sz="2400" dirty="0" smtClean="0"/>
              <a:t>The entire system was first prototyped using an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Due which was slightly too large for the solution we had in mind. The screen was slightly smaller than the LCD and the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Due would have a lot of wires plugging into the screen. We wanted our device to be as plug-and-play as possible so we created a custom PCB that would plug directly into the LCD with no “mod wires”.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623080" y="16109421"/>
            <a:ext cx="117283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digital dash can be installed on the VMS car if it works.</a:t>
            </a:r>
          </a:p>
          <a:p>
            <a:r>
              <a:rPr lang="en-US" sz="2400" dirty="0" smtClean="0"/>
              <a:t>Screen size could be increased</a:t>
            </a:r>
          </a:p>
          <a:p>
            <a:r>
              <a:rPr lang="en-US" sz="2400" dirty="0" smtClean="0"/>
              <a:t>Connections can be cleaned up on the custom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Due to allow programing to be easier</a:t>
            </a:r>
          </a:p>
          <a:p>
            <a:r>
              <a:rPr lang="en-US" sz="2400" dirty="0" smtClean="0"/>
              <a:t>An improved power supply could be implemented to cut down on power consumption</a:t>
            </a:r>
          </a:p>
          <a:p>
            <a:r>
              <a:rPr lang="en-US" sz="2400" dirty="0" smtClean="0"/>
              <a:t>A cowl of some sort could be implemented to improve readability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470638" y="11736390"/>
            <a:ext cx="4313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lairMdITC TT-Medium"/>
                <a:cs typeface="BlairMdITC TT-Medium"/>
              </a:rPr>
              <a:t>Hardware</a:t>
            </a:r>
            <a:endParaRPr lang="en-US" sz="8000" dirty="0">
              <a:latin typeface="BlairMdITC TT-Medium"/>
              <a:cs typeface="BlairMdITC TT-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19400" y="21234400"/>
            <a:ext cx="4138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lairMdITC TT-Medium"/>
                <a:cs typeface="BlairMdITC TT-Medium"/>
              </a:rPr>
              <a:t>Software</a:t>
            </a:r>
            <a:endParaRPr lang="en-US" sz="4400" dirty="0">
              <a:latin typeface="BlairMdITC TT-Medium"/>
              <a:cs typeface="BlairMdITC TT-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332406" y="22220535"/>
            <a:ext cx="13130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software portion of the digital dash was created using the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IDE. In order to interface with the CAN bus and the 4D systems screen the use of two separate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libraries were used. The software sniffs the CAN bus looking for pertinent CAN messages and scales them to their correct values and sends the data to the screen.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519400" y="24917400"/>
            <a:ext cx="3174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lairMdITC TT-Medium"/>
                <a:cs typeface="BlairMdITC TT-Medium"/>
              </a:rPr>
              <a:t>Screen</a:t>
            </a:r>
            <a:endParaRPr lang="en-US" sz="4400" dirty="0">
              <a:latin typeface="BlairMdITC TT-Medium"/>
              <a:cs typeface="BlairMdITC TT-Medium"/>
            </a:endParaRPr>
          </a:p>
        </p:txBody>
      </p:sp>
      <p:pic>
        <p:nvPicPr>
          <p:cNvPr id="45" name="Picture 44" descr="electric car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08" y="9216959"/>
            <a:ext cx="3819368" cy="2396615"/>
          </a:xfrm>
          <a:prstGeom prst="rect">
            <a:avLst/>
          </a:prstGeom>
        </p:spPr>
      </p:pic>
      <p:sp>
        <p:nvSpPr>
          <p:cNvPr id="46" name="Up Arrow 45"/>
          <p:cNvSpPr/>
          <p:nvPr/>
        </p:nvSpPr>
        <p:spPr>
          <a:xfrm>
            <a:off x="16250005" y="7477204"/>
            <a:ext cx="1318879" cy="16243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lternate Process 46"/>
          <p:cNvSpPr/>
          <p:nvPr/>
        </p:nvSpPr>
        <p:spPr>
          <a:xfrm>
            <a:off x="15019108" y="5653488"/>
            <a:ext cx="3376327" cy="17293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CAN Transceivers</a:t>
            </a:r>
            <a:endParaRPr lang="en-US" sz="3200" dirty="0"/>
          </a:p>
        </p:txBody>
      </p:sp>
      <p:sp>
        <p:nvSpPr>
          <p:cNvPr id="48" name="Up Arrow 47"/>
          <p:cNvSpPr/>
          <p:nvPr/>
        </p:nvSpPr>
        <p:spPr>
          <a:xfrm rot="5400000">
            <a:off x="18692278" y="5650944"/>
            <a:ext cx="1318878" cy="162430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 Arrow 51"/>
          <p:cNvSpPr/>
          <p:nvPr/>
        </p:nvSpPr>
        <p:spPr>
          <a:xfrm rot="10800000">
            <a:off x="26540514" y="7594120"/>
            <a:ext cx="1318879" cy="16243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EV1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8"/>
          <a:stretch/>
        </p:blipFill>
        <p:spPr>
          <a:xfrm rot="5400000">
            <a:off x="25733373" y="9077779"/>
            <a:ext cx="2972809" cy="3408032"/>
          </a:xfrm>
          <a:prstGeom prst="rect">
            <a:avLst/>
          </a:prstGeom>
        </p:spPr>
      </p:pic>
      <p:sp>
        <p:nvSpPr>
          <p:cNvPr id="55" name="Up Arrow 54"/>
          <p:cNvSpPr/>
          <p:nvPr/>
        </p:nvSpPr>
        <p:spPr>
          <a:xfrm rot="5400000">
            <a:off x="23911912" y="5650944"/>
            <a:ext cx="1318878" cy="162430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lternate Process 56"/>
          <p:cNvSpPr/>
          <p:nvPr/>
        </p:nvSpPr>
        <p:spPr>
          <a:xfrm>
            <a:off x="20244722" y="5653488"/>
            <a:ext cx="3376327" cy="17293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Microprocessor</a:t>
            </a:r>
          </a:p>
        </p:txBody>
      </p:sp>
      <p:sp>
        <p:nvSpPr>
          <p:cNvPr id="58" name="Alternate Process 57"/>
          <p:cNvSpPr/>
          <p:nvPr/>
        </p:nvSpPr>
        <p:spPr>
          <a:xfrm>
            <a:off x="25464701" y="5722645"/>
            <a:ext cx="3376327" cy="17293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Screen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332406" y="25751135"/>
            <a:ext cx="13130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4D Systems screen came with a useful piece of software to aide the quick creation of GUIs. The screen receives values from the mainboard through a serial connection. The GUI was created to be simple and intuitive. The designed GUI also utilizes the resistive touch capability of the screen in order to flip through a couple different submenus that include further information that a driver might want.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34454" y="15451557"/>
            <a:ext cx="6115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Currently there is no commercially ready digital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ash unit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78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478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Erickson</dc:creator>
  <cp:lastModifiedBy>Noah Erickson</cp:lastModifiedBy>
  <cp:revision>33</cp:revision>
  <cp:lastPrinted>2015-04-21T22:33:38Z</cp:lastPrinted>
  <dcterms:created xsi:type="dcterms:W3CDTF">2015-04-21T22:16:00Z</dcterms:created>
  <dcterms:modified xsi:type="dcterms:W3CDTF">2015-05-19T01:01:49Z</dcterms:modified>
</cp:coreProperties>
</file>