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79" autoAdjust="0"/>
  </p:normalViewPr>
  <p:slideViewPr>
    <p:cSldViewPr snapToGrid="0" snapToObjects="1">
      <p:cViewPr>
        <p:scale>
          <a:sx n="94" d="100"/>
          <a:sy n="94" d="100"/>
        </p:scale>
        <p:origin x="-138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C1BB-ADBD-DE43-BF53-225A0D71FDA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C296-2B87-864C-9590-6704FC85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splay GU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5" t="23944" r="44474" b="58434"/>
          <a:stretch/>
        </p:blipFill>
        <p:spPr>
          <a:xfrm>
            <a:off x="824210" y="1832018"/>
            <a:ext cx="7553005" cy="3680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606" y="5512069"/>
            <a:ext cx="344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Proposed - Display GUI Layout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75234" y="1060100"/>
            <a:ext cx="302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Flashing warnings symbols will indicate errors in BMS, and IMD </a:t>
            </a:r>
            <a:r>
              <a:rPr lang="en-US" sz="1400" dirty="0" smtClean="0"/>
              <a:t>System.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3907" y="936989"/>
            <a:ext cx="263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Temperature indicator for motor or controller.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603" y="1118854"/>
            <a:ext cx="302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Battery meter will indicate voltages between safe and critical levels.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603" y="5742230"/>
            <a:ext cx="27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RPM &amp; MPH display, or other optional data can be substituted. 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62001" y="1642074"/>
            <a:ext cx="337791" cy="614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37305" y="1642074"/>
            <a:ext cx="851234" cy="49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8538" y="1642074"/>
            <a:ext cx="584773" cy="49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039563" y="1337487"/>
            <a:ext cx="202675" cy="79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715978" y="5178391"/>
            <a:ext cx="1310628" cy="563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5</cp:revision>
  <dcterms:created xsi:type="dcterms:W3CDTF">2015-01-20T04:40:17Z</dcterms:created>
  <dcterms:modified xsi:type="dcterms:W3CDTF">2015-01-21T07:18:46Z</dcterms:modified>
</cp:coreProperties>
</file>