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496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467C-CA71-CC4D-B0EF-3D0DAF66C1A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0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467C-CA71-CC4D-B0EF-3D0DAF66C1A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1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467C-CA71-CC4D-B0EF-3D0DAF66C1A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467C-CA71-CC4D-B0EF-3D0DAF66C1A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2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467C-CA71-CC4D-B0EF-3D0DAF66C1A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9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467C-CA71-CC4D-B0EF-3D0DAF66C1A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467C-CA71-CC4D-B0EF-3D0DAF66C1A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2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467C-CA71-CC4D-B0EF-3D0DAF66C1A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3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467C-CA71-CC4D-B0EF-3D0DAF66C1A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7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467C-CA71-CC4D-B0EF-3D0DAF66C1A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2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467C-CA71-CC4D-B0EF-3D0DAF66C1A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1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0467C-CA71-CC4D-B0EF-3D0DAF66C1A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1327-2682-7C4B-9700-C0183A07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483" y="427978"/>
            <a:ext cx="2443462" cy="1412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GE-vcu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1449506" y="5537177"/>
            <a:ext cx="1573756" cy="8559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BMS-2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>
            <a:off x="1145799" y="1840825"/>
            <a:ext cx="3823949" cy="1718738"/>
          </a:xfrm>
          <a:prstGeom prst="bentConnector3">
            <a:avLst>
              <a:gd name="adj1" fmla="val -18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14700" y="1840825"/>
            <a:ext cx="25120" cy="41232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1"/>
          </p:cNvCxnSpPr>
          <p:nvPr/>
        </p:nvCxnSpPr>
        <p:spPr>
          <a:xfrm flipH="1" flipV="1">
            <a:off x="953625" y="5964079"/>
            <a:ext cx="495881" cy="10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Pentagon 32"/>
          <p:cNvSpPr/>
          <p:nvPr/>
        </p:nvSpPr>
        <p:spPr>
          <a:xfrm flipH="1">
            <a:off x="4969748" y="3421505"/>
            <a:ext cx="552195" cy="27611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CAN0</a:t>
            </a:r>
            <a:endParaRPr lang="en-US" sz="1050" dirty="0"/>
          </a:p>
        </p:txBody>
      </p:sp>
      <p:sp>
        <p:nvSpPr>
          <p:cNvPr id="34" name="Pentagon 33"/>
          <p:cNvSpPr/>
          <p:nvPr/>
        </p:nvSpPr>
        <p:spPr>
          <a:xfrm flipH="1">
            <a:off x="4969748" y="3975564"/>
            <a:ext cx="552195" cy="27611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CAN1</a:t>
            </a:r>
            <a:endParaRPr lang="en-US" sz="1050" dirty="0"/>
          </a:p>
        </p:txBody>
      </p:sp>
      <p:sp>
        <p:nvSpPr>
          <p:cNvPr id="9" name="Rounded Rectangle 8"/>
          <p:cNvSpPr/>
          <p:nvPr/>
        </p:nvSpPr>
        <p:spPr>
          <a:xfrm>
            <a:off x="2647561" y="1987792"/>
            <a:ext cx="1573756" cy="8559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RMS</a:t>
            </a:r>
            <a:endParaRPr lang="en-US" dirty="0"/>
          </a:p>
        </p:txBody>
      </p:sp>
      <p:cxnSp>
        <p:nvCxnSpPr>
          <p:cNvPr id="27" name="Straight Connector 26"/>
          <p:cNvCxnSpPr>
            <a:stCxn id="9" idx="2"/>
          </p:cNvCxnSpPr>
          <p:nvPr/>
        </p:nvCxnSpPr>
        <p:spPr>
          <a:xfrm>
            <a:off x="3434439" y="2843748"/>
            <a:ext cx="0" cy="7158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403591" y="3537616"/>
            <a:ext cx="49180" cy="5551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914700" y="4486885"/>
            <a:ext cx="2108562" cy="855956"/>
            <a:chOff x="1425485" y="3934645"/>
            <a:chExt cx="2108562" cy="855956"/>
          </a:xfrm>
        </p:grpSpPr>
        <p:sp>
          <p:nvSpPr>
            <p:cNvPr id="5" name="Rounded Rectangle 4"/>
            <p:cNvSpPr/>
            <p:nvPr/>
          </p:nvSpPr>
          <p:spPr>
            <a:xfrm>
              <a:off x="1960291" y="3934645"/>
              <a:ext cx="1573756" cy="8559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BMS-1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1464410" y="4418373"/>
              <a:ext cx="495881" cy="10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425485" y="4389570"/>
              <a:ext cx="49180" cy="5551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917659" y="5936324"/>
            <a:ext cx="49180" cy="5551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endCxn id="53" idx="5"/>
          </p:cNvCxnSpPr>
          <p:nvPr/>
        </p:nvCxnSpPr>
        <p:spPr>
          <a:xfrm flipH="1">
            <a:off x="936738" y="4114175"/>
            <a:ext cx="40502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 rot="5400000">
            <a:off x="931774" y="4069032"/>
            <a:ext cx="49180" cy="5551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Elbow Connector 58"/>
          <p:cNvCxnSpPr>
            <a:endCxn id="73" idx="3"/>
          </p:cNvCxnSpPr>
          <p:nvPr/>
        </p:nvCxnSpPr>
        <p:spPr>
          <a:xfrm>
            <a:off x="2691945" y="1223183"/>
            <a:ext cx="2277801" cy="1482507"/>
          </a:xfrm>
          <a:prstGeom prst="bentConnector3">
            <a:avLst>
              <a:gd name="adj1" fmla="val 8337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rot="5400000">
            <a:off x="5689135" y="3147444"/>
            <a:ext cx="4039017" cy="24523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6482464" y="2634756"/>
            <a:ext cx="177977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5</a:t>
            </a:r>
            <a:r>
              <a:rPr lang="en-US" sz="1400" smtClean="0">
                <a:solidFill>
                  <a:schemeClr val="bg1"/>
                </a:solidFill>
              </a:rPr>
              <a:t>V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GND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CAN0_Low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CAN0_High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CAN1_Low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CAN1_High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Pentagon 72"/>
          <p:cNvSpPr/>
          <p:nvPr/>
        </p:nvSpPr>
        <p:spPr>
          <a:xfrm flipH="1">
            <a:off x="4969746" y="2567632"/>
            <a:ext cx="646032" cy="27611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Power</a:t>
            </a:r>
            <a:endParaRPr lang="en-US" sz="1050" dirty="0"/>
          </a:p>
        </p:txBody>
      </p:sp>
      <p:cxnSp>
        <p:nvCxnSpPr>
          <p:cNvPr id="110" name="Elbow Connector 109"/>
          <p:cNvCxnSpPr/>
          <p:nvPr/>
        </p:nvCxnSpPr>
        <p:spPr>
          <a:xfrm>
            <a:off x="5530583" y="4079062"/>
            <a:ext cx="951881" cy="500138"/>
          </a:xfrm>
          <a:prstGeom prst="bentConnector3">
            <a:avLst>
              <a:gd name="adj1" fmla="val 54538"/>
            </a:avLst>
          </a:prstGeom>
          <a:ln w="127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>
            <a:off x="5521943" y="4251680"/>
            <a:ext cx="960521" cy="479920"/>
          </a:xfrm>
          <a:prstGeom prst="bentConnector3">
            <a:avLst>
              <a:gd name="adj1" fmla="val 41905"/>
            </a:avLst>
          </a:prstGeom>
          <a:ln w="127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33" idx="1"/>
          </p:cNvCxnSpPr>
          <p:nvPr/>
        </p:nvCxnSpPr>
        <p:spPr>
          <a:xfrm>
            <a:off x="5521943" y="3559563"/>
            <a:ext cx="960521" cy="138058"/>
          </a:xfrm>
          <a:prstGeom prst="bentConnector3">
            <a:avLst>
              <a:gd name="adj1" fmla="val 50000"/>
            </a:avLst>
          </a:prstGeom>
          <a:ln w="127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/>
          <p:cNvCxnSpPr/>
          <p:nvPr/>
        </p:nvCxnSpPr>
        <p:spPr>
          <a:xfrm>
            <a:off x="5521943" y="3634255"/>
            <a:ext cx="960521" cy="262385"/>
          </a:xfrm>
          <a:prstGeom prst="bentConnector3">
            <a:avLst>
              <a:gd name="adj1" fmla="val 30212"/>
            </a:avLst>
          </a:prstGeom>
          <a:ln w="127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>
            <a:off x="5615778" y="2630998"/>
            <a:ext cx="866686" cy="138058"/>
          </a:xfrm>
          <a:prstGeom prst="bentConnector3">
            <a:avLst>
              <a:gd name="adj1" fmla="val 50000"/>
            </a:avLst>
          </a:prstGeom>
          <a:ln w="127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>
            <a:off x="5615778" y="2705690"/>
            <a:ext cx="866686" cy="262385"/>
          </a:xfrm>
          <a:prstGeom prst="bentConnector3">
            <a:avLst>
              <a:gd name="adj1" fmla="val 21091"/>
            </a:avLst>
          </a:prstGeom>
          <a:ln w="127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261175" y="4941810"/>
            <a:ext cx="1105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Digital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Dash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4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21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Jrock</dc:creator>
  <cp:lastModifiedBy>Jrock</cp:lastModifiedBy>
  <cp:revision>9</cp:revision>
  <dcterms:created xsi:type="dcterms:W3CDTF">2015-02-28T04:43:56Z</dcterms:created>
  <dcterms:modified xsi:type="dcterms:W3CDTF">2015-05-27T17:38:16Z</dcterms:modified>
</cp:coreProperties>
</file>