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528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467C-CA71-CC4D-B0EF-3D0DAF66C1A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268" y="427978"/>
            <a:ext cx="2443462" cy="1412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GE-vcu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960291" y="3934645"/>
            <a:ext cx="1573756" cy="855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BMS-1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60291" y="5537177"/>
            <a:ext cx="1573756" cy="855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BMS-2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43236" y="746584"/>
            <a:ext cx="1573756" cy="855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RMS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2319218" y="1840825"/>
            <a:ext cx="4639530" cy="796070"/>
          </a:xfrm>
          <a:prstGeom prst="bentConnector3">
            <a:avLst>
              <a:gd name="adj1" fmla="val 30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464410" y="1821636"/>
            <a:ext cx="5494338" cy="1222254"/>
          </a:xfrm>
          <a:prstGeom prst="bentConnector3">
            <a:avLst>
              <a:gd name="adj1" fmla="val -2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</p:cNvCxnSpPr>
          <p:nvPr/>
        </p:nvCxnSpPr>
        <p:spPr>
          <a:xfrm flipH="1">
            <a:off x="5715216" y="1602540"/>
            <a:ext cx="14898" cy="1034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50605" y="3043890"/>
            <a:ext cx="0" cy="2920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1"/>
          </p:cNvCxnSpPr>
          <p:nvPr/>
        </p:nvCxnSpPr>
        <p:spPr>
          <a:xfrm flipH="1" flipV="1">
            <a:off x="1464410" y="5964079"/>
            <a:ext cx="495881" cy="1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464410" y="4418373"/>
            <a:ext cx="495881" cy="1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Pentagon 32"/>
          <p:cNvSpPr/>
          <p:nvPr/>
        </p:nvSpPr>
        <p:spPr>
          <a:xfrm flipH="1">
            <a:off x="6931138" y="2498837"/>
            <a:ext cx="552195" cy="27611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CAN0</a:t>
            </a:r>
            <a:endParaRPr lang="en-US" sz="1050" dirty="0"/>
          </a:p>
        </p:txBody>
      </p:sp>
      <p:sp>
        <p:nvSpPr>
          <p:cNvPr id="34" name="Pentagon 33"/>
          <p:cNvSpPr/>
          <p:nvPr/>
        </p:nvSpPr>
        <p:spPr>
          <a:xfrm flipH="1">
            <a:off x="6931138" y="2885936"/>
            <a:ext cx="552195" cy="27611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CAN1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5690626" y="2609140"/>
            <a:ext cx="49180" cy="5551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425485" y="4389570"/>
            <a:ext cx="49180" cy="5551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28444" y="5936324"/>
            <a:ext cx="49180" cy="5551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407171" y="5270823"/>
            <a:ext cx="1246222" cy="1122310"/>
            <a:chOff x="5517083" y="3668291"/>
            <a:chExt cx="1246222" cy="1122310"/>
          </a:xfrm>
        </p:grpSpPr>
        <p:sp>
          <p:nvSpPr>
            <p:cNvPr id="40" name="Rectangle 39"/>
            <p:cNvSpPr/>
            <p:nvPr/>
          </p:nvSpPr>
          <p:spPr>
            <a:xfrm>
              <a:off x="5517083" y="3814579"/>
              <a:ext cx="1246222" cy="9760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CAN1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6964" y="3668291"/>
              <a:ext cx="680156" cy="146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96964" y="4064000"/>
              <a:ext cx="101480" cy="98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26380" y="4064000"/>
              <a:ext cx="101480" cy="98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96964" y="4418373"/>
              <a:ext cx="101480" cy="98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26380" y="4418373"/>
              <a:ext cx="101480" cy="98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42303" y="3898489"/>
            <a:ext cx="1246222" cy="982162"/>
            <a:chOff x="5517083" y="5410970"/>
            <a:chExt cx="1246222" cy="982162"/>
          </a:xfrm>
        </p:grpSpPr>
        <p:sp>
          <p:nvSpPr>
            <p:cNvPr id="43" name="Isosceles Triangle 42"/>
            <p:cNvSpPr/>
            <p:nvPr/>
          </p:nvSpPr>
          <p:spPr>
            <a:xfrm rot="10800000">
              <a:off x="5517083" y="5514575"/>
              <a:ext cx="1246222" cy="878557"/>
            </a:xfrm>
            <a:prstGeom prst="triangle">
              <a:avLst>
                <a:gd name="adj" fmla="val 4894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103582" y="5991834"/>
              <a:ext cx="101480" cy="98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836836" y="5617966"/>
              <a:ext cx="101480" cy="98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375640" y="5617966"/>
              <a:ext cx="101480" cy="98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969104" y="5410970"/>
              <a:ext cx="373199" cy="100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82976" y="5688156"/>
              <a:ext cx="671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CAN0</a:t>
              </a:r>
              <a:endParaRPr 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13750" y="3839890"/>
            <a:ext cx="84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CAN-L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CAN-H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7296" y="5596463"/>
            <a:ext cx="84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CAN-H</a:t>
            </a:r>
          </a:p>
          <a:p>
            <a:r>
              <a:rPr lang="en-US" sz="1400" dirty="0" smtClean="0"/>
              <a:t>CAN-L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367208" y="4002094"/>
            <a:ext cx="713167" cy="12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085544" y="4243917"/>
            <a:ext cx="928206" cy="28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730114" y="5726962"/>
            <a:ext cx="859060" cy="38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730114" y="5984329"/>
            <a:ext cx="931942" cy="7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62729" y="3457667"/>
            <a:ext cx="4233537" cy="3245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943235" y="3668118"/>
            <a:ext cx="1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de-DE" sz="1200" dirty="0" smtClean="0"/>
              <a:t>Deutsch </a:t>
            </a:r>
            <a:r>
              <a:rPr lang="de-DE" sz="1200" dirty="0" err="1" smtClean="0"/>
              <a:t>Connectors</a:t>
            </a:r>
            <a:endParaRPr lang="de-DE" sz="1200" dirty="0" smtClean="0"/>
          </a:p>
          <a:p>
            <a:pPr>
              <a:lnSpc>
                <a:spcPct val="50000"/>
              </a:lnSpc>
            </a:pPr>
            <a:r>
              <a:rPr lang="de-DE" sz="1200" dirty="0" smtClean="0"/>
              <a:t>-</a:t>
            </a:r>
            <a:r>
              <a:rPr lang="de-DE" sz="1200" dirty="0" err="1" smtClean="0"/>
              <a:t>female</a:t>
            </a:r>
            <a:r>
              <a:rPr lang="de-DE" sz="1200" dirty="0" smtClean="0"/>
              <a:t> </a:t>
            </a:r>
            <a:r>
              <a:rPr lang="de-DE" sz="1200" dirty="0" err="1" smtClean="0"/>
              <a:t>port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4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Jrock</dc:creator>
  <cp:lastModifiedBy>Jrock</cp:lastModifiedBy>
  <cp:revision>5</cp:revision>
  <dcterms:created xsi:type="dcterms:W3CDTF">2015-02-28T04:43:56Z</dcterms:created>
  <dcterms:modified xsi:type="dcterms:W3CDTF">2015-03-01T07:58:07Z</dcterms:modified>
</cp:coreProperties>
</file>