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7" autoAdjust="0"/>
  </p:normalViewPr>
  <p:slideViewPr>
    <p:cSldViewPr snapToGrid="0" snapToObjects="1">
      <p:cViewPr>
        <p:scale>
          <a:sx n="90" d="100"/>
          <a:sy n="90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7F1F-D21F-B444-B7AE-CF95FAB56FA8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582E-253B-5246-8A78-ED69412F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5" y="404627"/>
            <a:ext cx="8844431" cy="60542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879143" y="528827"/>
            <a:ext cx="34388" cy="3028164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427302" y="528827"/>
            <a:ext cx="34388" cy="3028164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13531" y="828219"/>
            <a:ext cx="15481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268748" y="3147080"/>
            <a:ext cx="2012275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174860" y="4593416"/>
            <a:ext cx="2012275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89449" y="3147080"/>
            <a:ext cx="2" cy="14888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43718" y="965774"/>
            <a:ext cx="204679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32598" y="1419146"/>
            <a:ext cx="515146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35121" y="529513"/>
            <a:ext cx="0" cy="1932546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56120" y="503162"/>
            <a:ext cx="0" cy="1932546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90632" y="2462059"/>
            <a:ext cx="515146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27724" y="1419147"/>
            <a:ext cx="2" cy="1042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428580" y="2754280"/>
            <a:ext cx="991051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501441" y="3241177"/>
            <a:ext cx="798170" cy="0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99613" y="2745728"/>
            <a:ext cx="0" cy="4954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63430" y="1953272"/>
            <a:ext cx="3809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37639" y="1495786"/>
            <a:ext cx="0" cy="1830929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544427" y="1495786"/>
            <a:ext cx="0" cy="1932546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347484" y="1392794"/>
            <a:ext cx="515146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305519" y="2435707"/>
            <a:ext cx="515146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67503" y="1392794"/>
            <a:ext cx="2" cy="1042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656171" y="4353642"/>
            <a:ext cx="0" cy="1515534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659977" y="4353641"/>
            <a:ext cx="34388" cy="1515535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6171" y="5405797"/>
            <a:ext cx="20381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35779" y="3618748"/>
            <a:ext cx="26811" cy="1000826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954322" y="3583150"/>
            <a:ext cx="34388" cy="940952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45396" y="4055001"/>
            <a:ext cx="10433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12055" y="2399162"/>
            <a:ext cx="991051" cy="1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98852" y="3592590"/>
            <a:ext cx="798170" cy="0"/>
          </a:xfrm>
          <a:prstGeom prst="line">
            <a:avLst/>
          </a:prstGeom>
          <a:ln w="12700" cmpd="sng">
            <a:solidFill>
              <a:srgbClr val="4F81BD"/>
            </a:solidFill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11588" y="2399162"/>
            <a:ext cx="0" cy="1193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14557" y="5481311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(3.9”)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61932" y="3659511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(2.8”)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67755" y="1770552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(2”)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435558" y="463198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(3”)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11258" y="587791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(3.9”)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09078" y="1770552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(2”)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07546" y="4080124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(2”)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40632" y="2772840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(2.56”)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352348" y="2771349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(.96”)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9369" y="1526832"/>
            <a:ext cx="12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(.78”)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2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Jrock</dc:creator>
  <cp:lastModifiedBy>Jrock</cp:lastModifiedBy>
  <cp:revision>5</cp:revision>
  <dcterms:created xsi:type="dcterms:W3CDTF">2015-06-11T19:00:57Z</dcterms:created>
  <dcterms:modified xsi:type="dcterms:W3CDTF">2015-06-12T01:14:22Z</dcterms:modified>
</cp:coreProperties>
</file>