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2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6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0746-8724-0541-A004-1B60986A478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7472-DABC-0D4A-9B7D-7DCE4F7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/>
          <p:cNvSpPr/>
          <p:nvPr/>
        </p:nvSpPr>
        <p:spPr>
          <a:xfrm rot="1321639">
            <a:off x="1594257" y="1507066"/>
            <a:ext cx="3886200" cy="3886200"/>
          </a:xfrm>
          <a:prstGeom prst="chor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7000" y="550333"/>
            <a:ext cx="7761111" cy="5856111"/>
            <a:chOff x="127000" y="550333"/>
            <a:chExt cx="7761111" cy="585611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293315" y="550333"/>
              <a:ext cx="1" cy="58561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27000" y="3435257"/>
              <a:ext cx="7761111" cy="149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01070" y="770748"/>
            <a:ext cx="7208779" cy="5340447"/>
            <a:chOff x="301070" y="770748"/>
            <a:chExt cx="7208779" cy="5340447"/>
          </a:xfrm>
        </p:grpSpPr>
        <p:grpSp>
          <p:nvGrpSpPr>
            <p:cNvPr id="19" name="Group 18"/>
            <p:cNvGrpSpPr/>
            <p:nvPr/>
          </p:nvGrpSpPr>
          <p:grpSpPr>
            <a:xfrm>
              <a:off x="1794633" y="773124"/>
              <a:ext cx="5715216" cy="5338071"/>
              <a:chOff x="1794633" y="773124"/>
              <a:chExt cx="5715216" cy="533807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293315" y="773124"/>
                <a:ext cx="3216534" cy="5329015"/>
              </a:xfrm>
              <a:prstGeom prst="rect">
                <a:avLst/>
              </a:prstGeom>
              <a:solidFill>
                <a:srgbClr val="95B3D7">
                  <a:alpha val="3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rot="16200000" flipH="1">
                <a:off x="1706004" y="861753"/>
                <a:ext cx="2675939" cy="2498682"/>
              </a:xfrm>
              <a:prstGeom prst="rtTriangl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rot="5400000" flipH="1" flipV="1">
                <a:off x="1706004" y="3523885"/>
                <a:ext cx="2675939" cy="2498682"/>
              </a:xfrm>
              <a:prstGeom prst="rtTriangle">
                <a:avLst/>
              </a:prstGeom>
              <a:solidFill>
                <a:srgbClr val="95B3D7">
                  <a:alpha val="45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3517603" y="770748"/>
              <a:ext cx="3992245" cy="5329015"/>
            </a:xfrm>
            <a:prstGeom prst="rect">
              <a:avLst/>
            </a:prstGeom>
            <a:solidFill>
              <a:srgbClr val="95B3D7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1070" y="2074333"/>
              <a:ext cx="3992245" cy="2751667"/>
            </a:xfrm>
            <a:prstGeom prst="rect">
              <a:avLst/>
            </a:prstGeom>
            <a:solidFill>
              <a:srgbClr val="95B3D7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Arc 30"/>
          <p:cNvSpPr/>
          <p:nvPr/>
        </p:nvSpPr>
        <p:spPr>
          <a:xfrm rot="10188060" flipV="1">
            <a:off x="3718169" y="2518934"/>
            <a:ext cx="930977" cy="855569"/>
          </a:xfrm>
          <a:prstGeom prst="arc">
            <a:avLst>
              <a:gd name="adj1" fmla="val 14973244"/>
              <a:gd name="adj2" fmla="val 199842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2918602" flipV="1">
            <a:off x="3680784" y="3433334"/>
            <a:ext cx="930977" cy="855569"/>
          </a:xfrm>
          <a:prstGeom prst="arc">
            <a:avLst>
              <a:gd name="adj1" fmla="val 14973244"/>
              <a:gd name="adj2" fmla="val 199842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29990" y="2186771"/>
            <a:ext cx="5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Θ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62665" y="4180233"/>
            <a:ext cx="5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Θ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054277" y="3333791"/>
            <a:ext cx="533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l-GR" sz="2400" dirty="0" smtClean="0"/>
              <a:t>σ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2522" y="1831945"/>
            <a:ext cx="70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jωd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365118" y="4625945"/>
            <a:ext cx="70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 smtClean="0"/>
              <a:t>jωd</a:t>
            </a:r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4222759" y="2032000"/>
            <a:ext cx="141111" cy="1128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38581" y="3378811"/>
            <a:ext cx="141111" cy="1128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39693" y="4769555"/>
            <a:ext cx="141111" cy="1128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649777" y="359833"/>
            <a:ext cx="98203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02756" y="3469476"/>
            <a:ext cx="98203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210486" y="359833"/>
            <a:ext cx="165659" cy="179474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5400000">
            <a:off x="7895018" y="3354496"/>
            <a:ext cx="165659" cy="179474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273460" y="2443270"/>
            <a:ext cx="187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Disallowed Pole area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5132" y="3846845"/>
            <a:ext cx="187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Disallowed Pole area</a:t>
            </a:r>
            <a:endParaRPr lang="en-US" dirty="0"/>
          </a:p>
        </p:txBody>
      </p:sp>
      <p:cxnSp>
        <p:nvCxnSpPr>
          <p:cNvPr id="9" name="Straight Arrow Connector 8"/>
          <p:cNvCxnSpPr>
            <a:stCxn id="20" idx="3"/>
          </p:cNvCxnSpPr>
          <p:nvPr/>
        </p:nvCxnSpPr>
        <p:spPr>
          <a:xfrm flipH="1" flipV="1">
            <a:off x="2088444" y="2144889"/>
            <a:ext cx="2204871" cy="1305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0174" y="1803723"/>
            <a:ext cx="70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ωn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01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Jrock</dc:creator>
  <cp:lastModifiedBy>Jrock</cp:lastModifiedBy>
  <cp:revision>5</cp:revision>
  <dcterms:created xsi:type="dcterms:W3CDTF">2015-04-15T20:30:09Z</dcterms:created>
  <dcterms:modified xsi:type="dcterms:W3CDTF">2015-04-20T18:30:42Z</dcterms:modified>
</cp:coreProperties>
</file>