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4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47B4-4FF7-7643-BDA6-95468D5BB6E2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3CBF-8498-6548-BDAD-2E072ECD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Elbow Connector 51"/>
          <p:cNvCxnSpPr>
            <a:endCxn id="74" idx="0"/>
          </p:cNvCxnSpPr>
          <p:nvPr/>
        </p:nvCxnSpPr>
        <p:spPr>
          <a:xfrm rot="16200000" flipH="1">
            <a:off x="4098303" y="3058807"/>
            <a:ext cx="1887756" cy="703383"/>
          </a:xfrm>
          <a:prstGeom prst="bentConnector4">
            <a:avLst>
              <a:gd name="adj1" fmla="val 2130"/>
              <a:gd name="adj2" fmla="val -8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34336" y="1196623"/>
            <a:ext cx="2102556" cy="1270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VCO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H="1">
            <a:off x="2624843" y="4258845"/>
            <a:ext cx="1114778" cy="1114778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6298500" y="4049890"/>
            <a:ext cx="1114778" cy="1114778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1"/>
            <a:endCxn id="5" idx="3"/>
          </p:cNvCxnSpPr>
          <p:nvPr/>
        </p:nvCxnSpPr>
        <p:spPr>
          <a:xfrm flipH="1">
            <a:off x="5573264" y="1831623"/>
            <a:ext cx="961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</p:cNvCxnSpPr>
          <p:nvPr/>
        </p:nvCxnSpPr>
        <p:spPr>
          <a:xfrm flipV="1">
            <a:off x="7413278" y="2466623"/>
            <a:ext cx="389467" cy="21406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21412" y="4325056"/>
            <a:ext cx="3770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5907188" y="3669973"/>
            <a:ext cx="866752" cy="443414"/>
          </a:xfrm>
          <a:prstGeom prst="bentConnector3">
            <a:avLst>
              <a:gd name="adj1" fmla="val 10072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V="1">
            <a:off x="6721348" y="3756216"/>
            <a:ext cx="1223437" cy="478694"/>
          </a:xfrm>
          <a:prstGeom prst="bentConnector3">
            <a:avLst>
              <a:gd name="adj1" fmla="val 995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562269" y="3278560"/>
            <a:ext cx="527539" cy="273577"/>
          </a:xfrm>
          <a:custGeom>
            <a:avLst/>
            <a:gdLst>
              <a:gd name="connsiteX0" fmla="*/ 0 w 527539"/>
              <a:gd name="connsiteY0" fmla="*/ 166109 h 273577"/>
              <a:gd name="connsiteX1" fmla="*/ 39077 w 527539"/>
              <a:gd name="connsiteY1" fmla="*/ 9801 h 273577"/>
              <a:gd name="connsiteX2" fmla="*/ 87924 w 527539"/>
              <a:gd name="connsiteY2" fmla="*/ 273570 h 273577"/>
              <a:gd name="connsiteX3" fmla="*/ 166077 w 527539"/>
              <a:gd name="connsiteY3" fmla="*/ 9801 h 273577"/>
              <a:gd name="connsiteX4" fmla="*/ 224693 w 527539"/>
              <a:gd name="connsiteY4" fmla="*/ 273570 h 273577"/>
              <a:gd name="connsiteX5" fmla="*/ 293077 w 527539"/>
              <a:gd name="connsiteY5" fmla="*/ 32 h 273577"/>
              <a:gd name="connsiteX6" fmla="*/ 351693 w 527539"/>
              <a:gd name="connsiteY6" fmla="*/ 273570 h 273577"/>
              <a:gd name="connsiteX7" fmla="*/ 420077 w 527539"/>
              <a:gd name="connsiteY7" fmla="*/ 32 h 273577"/>
              <a:gd name="connsiteX8" fmla="*/ 478693 w 527539"/>
              <a:gd name="connsiteY8" fmla="*/ 254032 h 273577"/>
              <a:gd name="connsiteX9" fmla="*/ 527539 w 527539"/>
              <a:gd name="connsiteY9" fmla="*/ 107493 h 273577"/>
              <a:gd name="connsiteX10" fmla="*/ 527539 w 527539"/>
              <a:gd name="connsiteY10" fmla="*/ 107493 h 2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7539" h="273577">
                <a:moveTo>
                  <a:pt x="0" y="166109"/>
                </a:moveTo>
                <a:cubicBezTo>
                  <a:pt x="12211" y="79000"/>
                  <a:pt x="24423" y="-8109"/>
                  <a:pt x="39077" y="9801"/>
                </a:cubicBezTo>
                <a:cubicBezTo>
                  <a:pt x="53731" y="27711"/>
                  <a:pt x="66757" y="273570"/>
                  <a:pt x="87924" y="273570"/>
                </a:cubicBezTo>
                <a:cubicBezTo>
                  <a:pt x="109091" y="273570"/>
                  <a:pt x="143282" y="9801"/>
                  <a:pt x="166077" y="9801"/>
                </a:cubicBezTo>
                <a:cubicBezTo>
                  <a:pt x="188872" y="9801"/>
                  <a:pt x="203526" y="275198"/>
                  <a:pt x="224693" y="273570"/>
                </a:cubicBezTo>
                <a:cubicBezTo>
                  <a:pt x="245860" y="271942"/>
                  <a:pt x="271910" y="32"/>
                  <a:pt x="293077" y="32"/>
                </a:cubicBezTo>
                <a:cubicBezTo>
                  <a:pt x="314244" y="32"/>
                  <a:pt x="330526" y="273570"/>
                  <a:pt x="351693" y="273570"/>
                </a:cubicBezTo>
                <a:cubicBezTo>
                  <a:pt x="372860" y="273570"/>
                  <a:pt x="398910" y="3288"/>
                  <a:pt x="420077" y="32"/>
                </a:cubicBezTo>
                <a:cubicBezTo>
                  <a:pt x="441244" y="-3224"/>
                  <a:pt x="460783" y="236122"/>
                  <a:pt x="478693" y="254032"/>
                </a:cubicBezTo>
                <a:cubicBezTo>
                  <a:pt x="496603" y="271942"/>
                  <a:pt x="527539" y="107493"/>
                  <a:pt x="527539" y="107493"/>
                </a:cubicBezTo>
                <a:lnTo>
                  <a:pt x="527539" y="10749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393873" y="4188268"/>
            <a:ext cx="527539" cy="273577"/>
          </a:xfrm>
          <a:custGeom>
            <a:avLst/>
            <a:gdLst>
              <a:gd name="connsiteX0" fmla="*/ 0 w 527539"/>
              <a:gd name="connsiteY0" fmla="*/ 166109 h 273577"/>
              <a:gd name="connsiteX1" fmla="*/ 39077 w 527539"/>
              <a:gd name="connsiteY1" fmla="*/ 9801 h 273577"/>
              <a:gd name="connsiteX2" fmla="*/ 87924 w 527539"/>
              <a:gd name="connsiteY2" fmla="*/ 273570 h 273577"/>
              <a:gd name="connsiteX3" fmla="*/ 166077 w 527539"/>
              <a:gd name="connsiteY3" fmla="*/ 9801 h 273577"/>
              <a:gd name="connsiteX4" fmla="*/ 224693 w 527539"/>
              <a:gd name="connsiteY4" fmla="*/ 273570 h 273577"/>
              <a:gd name="connsiteX5" fmla="*/ 293077 w 527539"/>
              <a:gd name="connsiteY5" fmla="*/ 32 h 273577"/>
              <a:gd name="connsiteX6" fmla="*/ 351693 w 527539"/>
              <a:gd name="connsiteY6" fmla="*/ 273570 h 273577"/>
              <a:gd name="connsiteX7" fmla="*/ 420077 w 527539"/>
              <a:gd name="connsiteY7" fmla="*/ 32 h 273577"/>
              <a:gd name="connsiteX8" fmla="*/ 478693 w 527539"/>
              <a:gd name="connsiteY8" fmla="*/ 254032 h 273577"/>
              <a:gd name="connsiteX9" fmla="*/ 527539 w 527539"/>
              <a:gd name="connsiteY9" fmla="*/ 107493 h 273577"/>
              <a:gd name="connsiteX10" fmla="*/ 527539 w 527539"/>
              <a:gd name="connsiteY10" fmla="*/ 107493 h 2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7539" h="273577">
                <a:moveTo>
                  <a:pt x="0" y="166109"/>
                </a:moveTo>
                <a:cubicBezTo>
                  <a:pt x="12211" y="79000"/>
                  <a:pt x="24423" y="-8109"/>
                  <a:pt x="39077" y="9801"/>
                </a:cubicBezTo>
                <a:cubicBezTo>
                  <a:pt x="53731" y="27711"/>
                  <a:pt x="66757" y="273570"/>
                  <a:pt x="87924" y="273570"/>
                </a:cubicBezTo>
                <a:cubicBezTo>
                  <a:pt x="109091" y="273570"/>
                  <a:pt x="143282" y="9801"/>
                  <a:pt x="166077" y="9801"/>
                </a:cubicBezTo>
                <a:cubicBezTo>
                  <a:pt x="188872" y="9801"/>
                  <a:pt x="203526" y="275198"/>
                  <a:pt x="224693" y="273570"/>
                </a:cubicBezTo>
                <a:cubicBezTo>
                  <a:pt x="245860" y="271942"/>
                  <a:pt x="271910" y="32"/>
                  <a:pt x="293077" y="32"/>
                </a:cubicBezTo>
                <a:cubicBezTo>
                  <a:pt x="314244" y="32"/>
                  <a:pt x="330526" y="273570"/>
                  <a:pt x="351693" y="273570"/>
                </a:cubicBezTo>
                <a:cubicBezTo>
                  <a:pt x="372860" y="273570"/>
                  <a:pt x="398910" y="3288"/>
                  <a:pt x="420077" y="32"/>
                </a:cubicBezTo>
                <a:cubicBezTo>
                  <a:pt x="441244" y="-3224"/>
                  <a:pt x="460783" y="236122"/>
                  <a:pt x="478693" y="254032"/>
                </a:cubicBezTo>
                <a:cubicBezTo>
                  <a:pt x="496603" y="271942"/>
                  <a:pt x="527539" y="107493"/>
                  <a:pt x="527539" y="107493"/>
                </a:cubicBezTo>
                <a:lnTo>
                  <a:pt x="527539" y="10749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0708" y="1196623"/>
            <a:ext cx="2102556" cy="1270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800" dirty="0" smtClean="0">
                <a:solidFill>
                  <a:schemeClr val="tx1"/>
                </a:solidFill>
              </a:rPr>
              <a:t>Φ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Detec</a:t>
            </a:r>
            <a:endParaRPr lang="en-US" sz="880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 rot="16200000" flipH="1">
            <a:off x="4075457" y="2593189"/>
            <a:ext cx="2349614" cy="2096475"/>
          </a:xfrm>
          <a:prstGeom prst="bentConnector3">
            <a:avLst>
              <a:gd name="adj1" fmla="val 9989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" idx="0"/>
          </p:cNvCxnSpPr>
          <p:nvPr/>
        </p:nvCxnSpPr>
        <p:spPr>
          <a:xfrm>
            <a:off x="3739621" y="4816234"/>
            <a:ext cx="462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 flipH="1" flipV="1">
            <a:off x="2161665" y="3933254"/>
            <a:ext cx="866752" cy="443414"/>
          </a:xfrm>
          <a:prstGeom prst="bentConnector3">
            <a:avLst>
              <a:gd name="adj1" fmla="val 10072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V="1">
            <a:off x="2771753" y="3766579"/>
            <a:ext cx="1100133" cy="1010145"/>
          </a:xfrm>
          <a:prstGeom prst="bentConnector3">
            <a:avLst>
              <a:gd name="adj1" fmla="val 10061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73334" y="4607279"/>
            <a:ext cx="251509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696943" y="3864432"/>
            <a:ext cx="2" cy="882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 rot="16200000">
            <a:off x="1442246" y="4876488"/>
            <a:ext cx="527539" cy="273577"/>
          </a:xfrm>
          <a:custGeom>
            <a:avLst/>
            <a:gdLst>
              <a:gd name="connsiteX0" fmla="*/ 0 w 527539"/>
              <a:gd name="connsiteY0" fmla="*/ 166109 h 273577"/>
              <a:gd name="connsiteX1" fmla="*/ 39077 w 527539"/>
              <a:gd name="connsiteY1" fmla="*/ 9801 h 273577"/>
              <a:gd name="connsiteX2" fmla="*/ 87924 w 527539"/>
              <a:gd name="connsiteY2" fmla="*/ 273570 h 273577"/>
              <a:gd name="connsiteX3" fmla="*/ 166077 w 527539"/>
              <a:gd name="connsiteY3" fmla="*/ 9801 h 273577"/>
              <a:gd name="connsiteX4" fmla="*/ 224693 w 527539"/>
              <a:gd name="connsiteY4" fmla="*/ 273570 h 273577"/>
              <a:gd name="connsiteX5" fmla="*/ 293077 w 527539"/>
              <a:gd name="connsiteY5" fmla="*/ 32 h 273577"/>
              <a:gd name="connsiteX6" fmla="*/ 351693 w 527539"/>
              <a:gd name="connsiteY6" fmla="*/ 273570 h 273577"/>
              <a:gd name="connsiteX7" fmla="*/ 420077 w 527539"/>
              <a:gd name="connsiteY7" fmla="*/ 32 h 273577"/>
              <a:gd name="connsiteX8" fmla="*/ 478693 w 527539"/>
              <a:gd name="connsiteY8" fmla="*/ 254032 h 273577"/>
              <a:gd name="connsiteX9" fmla="*/ 527539 w 527539"/>
              <a:gd name="connsiteY9" fmla="*/ 107493 h 273577"/>
              <a:gd name="connsiteX10" fmla="*/ 527539 w 527539"/>
              <a:gd name="connsiteY10" fmla="*/ 107493 h 2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7539" h="273577">
                <a:moveTo>
                  <a:pt x="0" y="166109"/>
                </a:moveTo>
                <a:cubicBezTo>
                  <a:pt x="12211" y="79000"/>
                  <a:pt x="24423" y="-8109"/>
                  <a:pt x="39077" y="9801"/>
                </a:cubicBezTo>
                <a:cubicBezTo>
                  <a:pt x="53731" y="27711"/>
                  <a:pt x="66757" y="273570"/>
                  <a:pt x="87924" y="273570"/>
                </a:cubicBezTo>
                <a:cubicBezTo>
                  <a:pt x="109091" y="273570"/>
                  <a:pt x="143282" y="9801"/>
                  <a:pt x="166077" y="9801"/>
                </a:cubicBezTo>
                <a:cubicBezTo>
                  <a:pt x="188872" y="9801"/>
                  <a:pt x="203526" y="275198"/>
                  <a:pt x="224693" y="273570"/>
                </a:cubicBezTo>
                <a:cubicBezTo>
                  <a:pt x="245860" y="271942"/>
                  <a:pt x="271910" y="32"/>
                  <a:pt x="293077" y="32"/>
                </a:cubicBezTo>
                <a:cubicBezTo>
                  <a:pt x="314244" y="32"/>
                  <a:pt x="330526" y="273570"/>
                  <a:pt x="351693" y="273570"/>
                </a:cubicBezTo>
                <a:cubicBezTo>
                  <a:pt x="372860" y="273570"/>
                  <a:pt x="398910" y="3288"/>
                  <a:pt x="420077" y="32"/>
                </a:cubicBezTo>
                <a:cubicBezTo>
                  <a:pt x="441244" y="-3224"/>
                  <a:pt x="460783" y="236122"/>
                  <a:pt x="478693" y="254032"/>
                </a:cubicBezTo>
                <a:cubicBezTo>
                  <a:pt x="496603" y="271942"/>
                  <a:pt x="527539" y="107493"/>
                  <a:pt x="527539" y="107493"/>
                </a:cubicBezTo>
                <a:lnTo>
                  <a:pt x="527539" y="10749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1825966" y="5011591"/>
            <a:ext cx="79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>
            <a:off x="1600945" y="5402799"/>
            <a:ext cx="251509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flipV="1">
            <a:off x="1587369" y="5542646"/>
            <a:ext cx="273577" cy="145139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490323" y="353087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1118" y="1229464"/>
            <a:ext cx="2102556" cy="1270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rgbClr val="000000"/>
                </a:solidFill>
              </a:rPr>
              <a:t>L</a:t>
            </a:r>
            <a:r>
              <a:rPr lang="en-US" sz="6600" dirty="0" smtClean="0">
                <a:solidFill>
                  <a:srgbClr val="000000"/>
                </a:solidFill>
              </a:rPr>
              <a:t>O</a:t>
            </a:r>
            <a:endParaRPr lang="en-US" sz="66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endCxn id="5" idx="1"/>
          </p:cNvCxnSpPr>
          <p:nvPr/>
        </p:nvCxnSpPr>
        <p:spPr>
          <a:xfrm flipV="1">
            <a:off x="2624843" y="1831623"/>
            <a:ext cx="845865" cy="5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90489" y="4013094"/>
            <a:ext cx="78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Kφ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54836" y="4165494"/>
            <a:ext cx="118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Kφ</a:t>
            </a:r>
            <a:r>
              <a:rPr lang="en-US" dirty="0" smtClean="0"/>
              <a:t>) x10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303" y="1462291"/>
            <a:ext cx="117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(KVCO)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7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Jrock</dc:creator>
  <cp:lastModifiedBy>Jrock</cp:lastModifiedBy>
  <cp:revision>5</cp:revision>
  <dcterms:created xsi:type="dcterms:W3CDTF">2015-06-09T21:30:06Z</dcterms:created>
  <dcterms:modified xsi:type="dcterms:W3CDTF">2015-06-10T20:53:28Z</dcterms:modified>
</cp:coreProperties>
</file>