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74" r:id="rId3"/>
  </p:sldMasterIdLst>
  <p:notesMasterIdLst>
    <p:notesMasterId r:id="rId10"/>
  </p:notesMasterIdLst>
  <p:sldIdLst>
    <p:sldId id="256" r:id="rId4"/>
    <p:sldId id="267" r:id="rId5"/>
    <p:sldId id="268" r:id="rId6"/>
    <p:sldId id="269" r:id="rId7"/>
    <p:sldId id="270" r:id="rId8"/>
    <p:sldId id="271" r:id="rId9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0" userDrawn="1">
          <p15:clr>
            <a:srgbClr val="A4A3A4"/>
          </p15:clr>
        </p15:guide>
        <p15:guide id="2" pos="503" userDrawn="1">
          <p15:clr>
            <a:srgbClr val="A4A3A4"/>
          </p15:clr>
        </p15:guide>
        <p15:guide id="3" orient="horz" pos="1453" userDrawn="1">
          <p15:clr>
            <a:srgbClr val="A4A3A4"/>
          </p15:clr>
        </p15:guide>
        <p15:guide id="4" orient="horz" pos="177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mjaB1t2MsH4NMoy+so4tk6atn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1"/>
    <a:srgbClr val="F6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9" y="62"/>
      </p:cViewPr>
      <p:guideLst>
        <p:guide orient="horz" pos="1090"/>
        <p:guide pos="503"/>
        <p:guide orient="horz" pos="1453"/>
        <p:guide orient="horz" pos="1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02" name="Google Shape;5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10" name="Google Shape;510;p4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20" name="Google Shape;520;p6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529" name="Google Shape;5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542" name="Google Shape;5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1357494" y="4627054"/>
            <a:ext cx="1244664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900"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2516605" y="7809274"/>
            <a:ext cx="56503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5"/>
          <p:cNvSpPr>
            <a:spLocks noGrp="1"/>
          </p:cNvSpPr>
          <p:nvPr>
            <p:ph type="pic" idx="3"/>
          </p:nvPr>
        </p:nvSpPr>
        <p:spPr>
          <a:xfrm>
            <a:off x="1212850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5"/>
          <p:cNvSpPr>
            <a:spLocks noGrp="1"/>
          </p:cNvSpPr>
          <p:nvPr>
            <p:ph type="pic" idx="4"/>
          </p:nvPr>
        </p:nvSpPr>
        <p:spPr>
          <a:xfrm>
            <a:off x="3602516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5"/>
          <p:cNvSpPr/>
          <p:nvPr/>
        </p:nvSpPr>
        <p:spPr>
          <a:xfrm>
            <a:off x="-1" y="10233405"/>
            <a:ext cx="3832560" cy="1075945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5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>
            <a:spLocks noGrp="1"/>
          </p:cNvSpPr>
          <p:nvPr>
            <p:ph type="pic" idx="6"/>
          </p:nvPr>
        </p:nvSpPr>
        <p:spPr>
          <a:xfrm>
            <a:off x="5992182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5"/>
          <p:cNvSpPr>
            <a:spLocks noGrp="1"/>
          </p:cNvSpPr>
          <p:nvPr>
            <p:ph type="pic" idx="7"/>
          </p:nvPr>
        </p:nvSpPr>
        <p:spPr>
          <a:xfrm>
            <a:off x="8381848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5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2_Фото">
  <p:cSld name="7-2_Фото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6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6"/>
          <p:cNvSpPr>
            <a:spLocks noGrp="1"/>
          </p:cNvSpPr>
          <p:nvPr>
            <p:ph type="pic" idx="2"/>
          </p:nvPr>
        </p:nvSpPr>
        <p:spPr>
          <a:xfrm>
            <a:off x="14096334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6"/>
          <p:cNvSpPr>
            <a:spLocks noGrp="1"/>
          </p:cNvSpPr>
          <p:nvPr>
            <p:ph type="pic" idx="3"/>
          </p:nvPr>
        </p:nvSpPr>
        <p:spPr>
          <a:xfrm>
            <a:off x="8046499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6"/>
          <p:cNvSpPr txBox="1">
            <a:spLocks noGrp="1"/>
          </p:cNvSpPr>
          <p:nvPr>
            <p:ph type="body" idx="4"/>
          </p:nvPr>
        </p:nvSpPr>
        <p:spPr>
          <a:xfrm>
            <a:off x="14104120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5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6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6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46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46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46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6"/>
          <p:cNvSpPr txBox="1">
            <a:spLocks noGrp="1"/>
          </p:cNvSpPr>
          <p:nvPr>
            <p:ph type="body" idx="6"/>
          </p:nvPr>
        </p:nvSpPr>
        <p:spPr>
          <a:xfrm>
            <a:off x="1409633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body" idx="7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" name="Google Shape;195;p46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46"/>
          <p:cNvSpPr txBox="1">
            <a:spLocks noGrp="1"/>
          </p:cNvSpPr>
          <p:nvPr>
            <p:ph type="body" idx="8"/>
          </p:nvPr>
        </p:nvSpPr>
        <p:spPr>
          <a:xfrm>
            <a:off x="7924811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9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8" name="Google Shape;198;p46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6"/>
          <p:cNvSpPr txBox="1">
            <a:spLocks noGrp="1"/>
          </p:cNvSpPr>
          <p:nvPr>
            <p:ph type="body" idx="13"/>
          </p:nvPr>
        </p:nvSpPr>
        <p:spPr>
          <a:xfrm>
            <a:off x="166022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>
            <a:spLocks noGrp="1"/>
          </p:cNvSpPr>
          <p:nvPr>
            <p:ph type="pic" idx="1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6"/>
          <p:cNvSpPr txBox="1">
            <a:spLocks noGrp="1"/>
          </p:cNvSpPr>
          <p:nvPr>
            <p:ph type="body" idx="15"/>
          </p:nvPr>
        </p:nvSpPr>
        <p:spPr>
          <a:xfrm>
            <a:off x="7935697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3" name="Google Shape;203;p46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46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46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46"/>
          <p:cNvSpPr>
            <a:spLocks noGrp="1"/>
          </p:cNvSpPr>
          <p:nvPr>
            <p:ph type="pic" idx="16"/>
          </p:nvPr>
        </p:nvSpPr>
        <p:spPr>
          <a:xfrm>
            <a:off x="1591672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6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1_День">
  <p:cSld name="8-1_День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>
            <a:spLocks noGrp="1"/>
          </p:cNvSpPr>
          <p:nvPr>
            <p:ph type="pic" idx="2"/>
          </p:nvPr>
        </p:nvSpPr>
        <p:spPr>
          <a:xfrm>
            <a:off x="10052051" y="0"/>
            <a:ext cx="1005205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7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pic>
        <p:nvPicPr>
          <p:cNvPr id="215" name="Google Shape;215;p47" descr="Рисунок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5919" y="472616"/>
            <a:ext cx="1631522" cy="71955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7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47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2_День">
  <p:cSld name="8-2_День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>
            <a:off x="0" y="0"/>
            <a:ext cx="10052050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25" name="Google Shape;225;p48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4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8"/>
          <p:cNvSpPr txBox="1">
            <a:spLocks noGrp="1"/>
          </p:cNvSpPr>
          <p:nvPr>
            <p:ph type="body" idx="1"/>
          </p:nvPr>
        </p:nvSpPr>
        <p:spPr>
          <a:xfrm>
            <a:off x="11327130" y="2595449"/>
            <a:ext cx="72101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body" idx="3"/>
          </p:nvPr>
        </p:nvSpPr>
        <p:spPr>
          <a:xfrm>
            <a:off x="11327130" y="3499018"/>
            <a:ext cx="7210108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рограмма">
  <p:cSld name="9_Программа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>
            <a:spLocks noGrp="1"/>
          </p:cNvSpPr>
          <p:nvPr>
            <p:ph type="body" idx="1"/>
          </p:nvPr>
        </p:nvSpPr>
        <p:spPr>
          <a:xfrm>
            <a:off x="7400753" y="9798945"/>
            <a:ext cx="12052540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9"/>
          <p:cNvSpPr txBox="1">
            <a:spLocks noGrp="1"/>
          </p:cNvSpPr>
          <p:nvPr>
            <p:ph type="body" idx="2"/>
          </p:nvPr>
        </p:nvSpPr>
        <p:spPr>
          <a:xfrm>
            <a:off x="7400752" y="2316298"/>
            <a:ext cx="1210403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3"/>
          </p:nvPr>
        </p:nvSpPr>
        <p:spPr>
          <a:xfrm>
            <a:off x="7400753" y="783123"/>
            <a:ext cx="12104038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9"/>
          <p:cNvSpPr/>
          <p:nvPr/>
        </p:nvSpPr>
        <p:spPr>
          <a:xfrm>
            <a:off x="0" y="0"/>
            <a:ext cx="623088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49"/>
          <p:cNvCxnSpPr/>
          <p:nvPr/>
        </p:nvCxnSpPr>
        <p:spPr>
          <a:xfrm>
            <a:off x="1096534" y="0"/>
            <a:ext cx="0" cy="113093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9"/>
          <p:cNvSpPr/>
          <p:nvPr/>
        </p:nvSpPr>
        <p:spPr>
          <a:xfrm>
            <a:off x="933248" y="54399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9"/>
          <p:cNvSpPr/>
          <p:nvPr/>
        </p:nvSpPr>
        <p:spPr>
          <a:xfrm>
            <a:off x="933248" y="5149220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933248" y="948536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9"/>
          <p:cNvGrpSpPr/>
          <p:nvPr/>
        </p:nvGrpSpPr>
        <p:grpSpPr>
          <a:xfrm>
            <a:off x="7570664" y="7722056"/>
            <a:ext cx="2048011" cy="960279"/>
            <a:chOff x="3798301" y="4880400"/>
            <a:chExt cx="1249220" cy="582355"/>
          </a:xfrm>
        </p:grpSpPr>
        <p:sp>
          <p:nvSpPr>
            <p:cNvPr id="240" name="Google Shape;24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9"/>
          <p:cNvSpPr/>
          <p:nvPr/>
        </p:nvSpPr>
        <p:spPr>
          <a:xfrm>
            <a:off x="7701664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49"/>
          <p:cNvGrpSpPr/>
          <p:nvPr/>
        </p:nvGrpSpPr>
        <p:grpSpPr>
          <a:xfrm>
            <a:off x="10760628" y="7722056"/>
            <a:ext cx="2048011" cy="960279"/>
            <a:chOff x="3798301" y="4880400"/>
            <a:chExt cx="1249220" cy="582355"/>
          </a:xfrm>
        </p:grpSpPr>
        <p:sp>
          <p:nvSpPr>
            <p:cNvPr id="250" name="Google Shape;25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49"/>
          <p:cNvGrpSpPr/>
          <p:nvPr/>
        </p:nvGrpSpPr>
        <p:grpSpPr>
          <a:xfrm>
            <a:off x="13950592" y="7722056"/>
            <a:ext cx="2048011" cy="960279"/>
            <a:chOff x="3798301" y="4880400"/>
            <a:chExt cx="1249220" cy="582355"/>
          </a:xfrm>
        </p:grpSpPr>
        <p:sp>
          <p:nvSpPr>
            <p:cNvPr id="259" name="Google Shape;259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9"/>
          <p:cNvGrpSpPr/>
          <p:nvPr/>
        </p:nvGrpSpPr>
        <p:grpSpPr>
          <a:xfrm>
            <a:off x="17004056" y="7722056"/>
            <a:ext cx="2048011" cy="960279"/>
            <a:chOff x="3798301" y="4880400"/>
            <a:chExt cx="1249220" cy="582355"/>
          </a:xfrm>
        </p:grpSpPr>
        <p:sp>
          <p:nvSpPr>
            <p:cNvPr id="268" name="Google Shape;268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49"/>
          <p:cNvCxnSpPr/>
          <p:nvPr/>
        </p:nvCxnSpPr>
        <p:spPr>
          <a:xfrm>
            <a:off x="7503747" y="1916794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49"/>
          <p:cNvCxnSpPr/>
          <p:nvPr/>
        </p:nvCxnSpPr>
        <p:spPr>
          <a:xfrm>
            <a:off x="7503747" y="9388742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4"/>
          </p:nvPr>
        </p:nvSpPr>
        <p:spPr>
          <a:xfrm>
            <a:off x="1775696" y="1052909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5"/>
          </p:nvPr>
        </p:nvSpPr>
        <p:spPr>
          <a:xfrm>
            <a:off x="1775696" y="5652781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6"/>
          </p:nvPr>
        </p:nvSpPr>
        <p:spPr>
          <a:xfrm>
            <a:off x="1775697" y="4990159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7"/>
          </p:nvPr>
        </p:nvSpPr>
        <p:spPr>
          <a:xfrm>
            <a:off x="1775696" y="9991270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8"/>
          </p:nvPr>
        </p:nvSpPr>
        <p:spPr>
          <a:xfrm>
            <a:off x="1775697" y="932630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9"/>
          </p:nvPr>
        </p:nvSpPr>
        <p:spPr>
          <a:xfrm>
            <a:off x="7001115" y="6752787"/>
            <a:ext cx="309632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9"/>
          <p:cNvSpPr>
            <a:spLocks noGrp="1"/>
          </p:cNvSpPr>
          <p:nvPr>
            <p:ph type="pic" idx="13"/>
          </p:nvPr>
        </p:nvSpPr>
        <p:spPr>
          <a:xfrm>
            <a:off x="7852162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9"/>
          <p:cNvSpPr/>
          <p:nvPr/>
        </p:nvSpPr>
        <p:spPr>
          <a:xfrm>
            <a:off x="10901740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14"/>
          </p:nvPr>
        </p:nvSpPr>
        <p:spPr>
          <a:xfrm>
            <a:off x="10097443" y="6752787"/>
            <a:ext cx="3303824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49"/>
          <p:cNvSpPr>
            <a:spLocks noGrp="1"/>
          </p:cNvSpPr>
          <p:nvPr>
            <p:ph type="pic" idx="15"/>
          </p:nvPr>
        </p:nvSpPr>
        <p:spPr>
          <a:xfrm>
            <a:off x="11052238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9"/>
          <p:cNvSpPr/>
          <p:nvPr/>
        </p:nvSpPr>
        <p:spPr>
          <a:xfrm>
            <a:off x="14090276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6"/>
          </p:nvPr>
        </p:nvSpPr>
        <p:spPr>
          <a:xfrm>
            <a:off x="13401267" y="6752787"/>
            <a:ext cx="307324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49"/>
          <p:cNvSpPr>
            <a:spLocks noGrp="1"/>
          </p:cNvSpPr>
          <p:nvPr>
            <p:ph type="pic" idx="17"/>
          </p:nvPr>
        </p:nvSpPr>
        <p:spPr>
          <a:xfrm>
            <a:off x="14240774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9"/>
          <p:cNvSpPr/>
          <p:nvPr/>
        </p:nvSpPr>
        <p:spPr>
          <a:xfrm>
            <a:off x="17133158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8"/>
          </p:nvPr>
        </p:nvSpPr>
        <p:spPr>
          <a:xfrm>
            <a:off x="16474515" y="6752787"/>
            <a:ext cx="3012516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49"/>
          <p:cNvSpPr>
            <a:spLocks noGrp="1"/>
          </p:cNvSpPr>
          <p:nvPr>
            <p:ph type="pic" idx="19"/>
          </p:nvPr>
        </p:nvSpPr>
        <p:spPr>
          <a:xfrm>
            <a:off x="17283656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9"/>
          <p:cNvSpPr txBox="1">
            <a:spLocks noGrp="1"/>
          </p:cNvSpPr>
          <p:nvPr>
            <p:ph type="body" idx="20"/>
          </p:nvPr>
        </p:nvSpPr>
        <p:spPr>
          <a:xfrm>
            <a:off x="7001115" y="6285907"/>
            <a:ext cx="309632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21"/>
          </p:nvPr>
        </p:nvSpPr>
        <p:spPr>
          <a:xfrm>
            <a:off x="10097443" y="6285907"/>
            <a:ext cx="3303824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22"/>
          </p:nvPr>
        </p:nvSpPr>
        <p:spPr>
          <a:xfrm>
            <a:off x="13401267" y="6285907"/>
            <a:ext cx="307324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23"/>
          </p:nvPr>
        </p:nvSpPr>
        <p:spPr>
          <a:xfrm>
            <a:off x="16474515" y="6285907"/>
            <a:ext cx="3012516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24"/>
          </p:nvPr>
        </p:nvSpPr>
        <p:spPr>
          <a:xfrm>
            <a:off x="1775697" y="38493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итульный слайд">
  <p:cSld name="10_Титульный слайд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>
            <a:spLocks noGrp="1"/>
          </p:cNvSpPr>
          <p:nvPr>
            <p:ph type="pic" idx="2"/>
          </p:nvPr>
        </p:nvSpPr>
        <p:spPr>
          <a:xfrm>
            <a:off x="0" y="0"/>
            <a:ext cx="524071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0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7" name="Google Shape;307;p50"/>
          <p:cNvCxnSpPr/>
          <p:nvPr/>
        </p:nvCxnSpPr>
        <p:spPr>
          <a:xfrm>
            <a:off x="6622039" y="3931629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7253637" y="5021324"/>
            <a:ext cx="11316259" cy="148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2_Картинка и текст">
  <p:cSld name="14-2_Картинка и текст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body" idx="1"/>
          </p:nvPr>
        </p:nvSpPr>
        <p:spPr>
          <a:xfrm>
            <a:off x="9632987" y="2484129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2"/>
          </p:nvPr>
        </p:nvSpPr>
        <p:spPr>
          <a:xfrm>
            <a:off x="9632987" y="2003998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3"/>
          </p:nvPr>
        </p:nvSpPr>
        <p:spPr>
          <a:xfrm>
            <a:off x="9632987" y="4478541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4"/>
          </p:nvPr>
        </p:nvSpPr>
        <p:spPr>
          <a:xfrm>
            <a:off x="9632987" y="3998410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5"/>
          </p:nvPr>
        </p:nvSpPr>
        <p:spPr>
          <a:xfrm>
            <a:off x="9632987" y="6590742"/>
            <a:ext cx="790549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body" idx="6"/>
          </p:nvPr>
        </p:nvSpPr>
        <p:spPr>
          <a:xfrm>
            <a:off x="9632987" y="611061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2"/>
          <p:cNvSpPr txBox="1">
            <a:spLocks noGrp="1"/>
          </p:cNvSpPr>
          <p:nvPr>
            <p:ph type="body" idx="7"/>
          </p:nvPr>
        </p:nvSpPr>
        <p:spPr>
          <a:xfrm>
            <a:off x="9632987" y="8783112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2"/>
          <p:cNvSpPr txBox="1">
            <a:spLocks noGrp="1"/>
          </p:cNvSpPr>
          <p:nvPr>
            <p:ph type="body" idx="8"/>
          </p:nvPr>
        </p:nvSpPr>
        <p:spPr>
          <a:xfrm>
            <a:off x="9632987" y="830298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52"/>
          <p:cNvSpPr/>
          <p:nvPr/>
        </p:nvSpPr>
        <p:spPr>
          <a:xfrm>
            <a:off x="0" y="0"/>
            <a:ext cx="756355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2"/>
          <p:cNvSpPr>
            <a:spLocks noGrp="1"/>
          </p:cNvSpPr>
          <p:nvPr>
            <p:ph type="pic" idx="9"/>
          </p:nvPr>
        </p:nvSpPr>
        <p:spPr>
          <a:xfrm>
            <a:off x="2744002" y="1936030"/>
            <a:ext cx="5291924" cy="793788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1" name="Google Shape;321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5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4" name="Google Shape;324;p52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5" name="Google Shape;325;p52"/>
          <p:cNvCxnSpPr/>
          <p:nvPr/>
        </p:nvCxnSpPr>
        <p:spPr>
          <a:xfrm>
            <a:off x="14631977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xfrm>
            <a:off x="813826" y="561646"/>
            <a:ext cx="5591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5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итульный с фото на весь экран">
  <p:cSld name="16_Титульный с фото на весь экран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>
            <a:spLocks noGrp="1"/>
          </p:cNvSpPr>
          <p:nvPr>
            <p:ph type="pic" idx="2"/>
          </p:nvPr>
        </p:nvSpPr>
        <p:spPr>
          <a:xfrm>
            <a:off x="-5" y="0"/>
            <a:ext cx="20104104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53"/>
          <p:cNvSpPr/>
          <p:nvPr/>
        </p:nvSpPr>
        <p:spPr>
          <a:xfrm>
            <a:off x="-2" y="8084638"/>
            <a:ext cx="7315201" cy="2259080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3"/>
          <p:cNvSpPr txBox="1">
            <a:spLocks noGrp="1"/>
          </p:cNvSpPr>
          <p:nvPr>
            <p:ph type="title"/>
          </p:nvPr>
        </p:nvSpPr>
        <p:spPr>
          <a:xfrm>
            <a:off x="732208" y="5543003"/>
            <a:ext cx="10438895" cy="216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3"/>
          <p:cNvSpPr>
            <a:spLocks noGrp="1"/>
          </p:cNvSpPr>
          <p:nvPr>
            <p:ph type="pic" idx="3"/>
          </p:nvPr>
        </p:nvSpPr>
        <p:spPr>
          <a:xfrm>
            <a:off x="732207" y="8419273"/>
            <a:ext cx="6142317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Спикер">
  <p:cSld name="17_Спикер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>
            <a:spLocks noGrp="1"/>
          </p:cNvSpPr>
          <p:nvPr>
            <p:ph type="pic" idx="2"/>
          </p:nvPr>
        </p:nvSpPr>
        <p:spPr>
          <a:xfrm>
            <a:off x="7050204" y="1192175"/>
            <a:ext cx="2625974" cy="2619688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54"/>
          <p:cNvSpPr txBox="1">
            <a:spLocks noGrp="1"/>
          </p:cNvSpPr>
          <p:nvPr>
            <p:ph type="body" idx="1"/>
          </p:nvPr>
        </p:nvSpPr>
        <p:spPr>
          <a:xfrm>
            <a:off x="7045353" y="9770528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4"/>
          <p:cNvSpPr txBox="1">
            <a:spLocks noGrp="1"/>
          </p:cNvSpPr>
          <p:nvPr>
            <p:ph type="body" idx="3"/>
          </p:nvPr>
        </p:nvSpPr>
        <p:spPr>
          <a:xfrm>
            <a:off x="7045353" y="10130095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4"/>
          <p:cNvSpPr>
            <a:spLocks noGrp="1"/>
          </p:cNvSpPr>
          <p:nvPr>
            <p:ph type="pic" idx="4"/>
          </p:nvPr>
        </p:nvSpPr>
        <p:spPr>
          <a:xfrm>
            <a:off x="335358" y="0"/>
            <a:ext cx="588226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5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4"/>
          <p:cNvSpPr>
            <a:spLocks noGrp="1"/>
          </p:cNvSpPr>
          <p:nvPr>
            <p:ph type="pic" idx="5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54"/>
          <p:cNvSpPr txBox="1">
            <a:spLocks noGrp="1"/>
          </p:cNvSpPr>
          <p:nvPr>
            <p:ph type="title"/>
          </p:nvPr>
        </p:nvSpPr>
        <p:spPr>
          <a:xfrm>
            <a:off x="7045353" y="4664303"/>
            <a:ext cx="12146029" cy="42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4"/>
          <p:cNvSpPr/>
          <p:nvPr/>
        </p:nvSpPr>
        <p:spPr>
          <a:xfrm>
            <a:off x="0" y="0"/>
            <a:ext cx="33535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Программа">
  <p:cSld name="18_Программа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55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5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5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Пользовательский макет">
  <p:cSld name="17_Пользовательский макет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6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56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56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56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6"/>
          <p:cNvSpPr txBox="1">
            <a:spLocks noGrp="1"/>
          </p:cNvSpPr>
          <p:nvPr>
            <p:ph type="body" idx="3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1_Ключевая мысль">
  <p:cSld name="5-1_Ключевая мысль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38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3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2_Программа">
  <p:cSld name="18-2_Программа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7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7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7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57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2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3_Программа">
  <p:cSld name="18-3_Программа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8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8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8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8"/>
          <p:cNvSpPr txBox="1">
            <a:spLocks noGrp="1"/>
          </p:cNvSpPr>
          <p:nvPr>
            <p:ph type="body" idx="1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5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екст и картинка" preserve="1">
  <p:cSld name="13_Текст и картинк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>
            <a:spLocks noGrp="1"/>
          </p:cNvSpPr>
          <p:nvPr>
            <p:ph type="pic" idx="2"/>
          </p:nvPr>
        </p:nvSpPr>
        <p:spPr>
          <a:xfrm>
            <a:off x="8866209" y="0"/>
            <a:ext cx="11237892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809222" y="3020733"/>
            <a:ext cx="740880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809223" y="557568"/>
            <a:ext cx="74088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6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36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" name="Google Shape;34;p36"/>
          <p:cNvCxnSpPr/>
          <p:nvPr/>
        </p:nvCxnSpPr>
        <p:spPr>
          <a:xfrm>
            <a:off x="14268420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36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76791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1_Картинка и текст" preserve="1">
  <p:cSld name="14-1_Картинка и текст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/>
          <p:nvPr/>
        </p:nvSpPr>
        <p:spPr>
          <a:xfrm>
            <a:off x="0" y="0"/>
            <a:ext cx="756355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>
            <a:spLocks noGrp="1"/>
          </p:cNvSpPr>
          <p:nvPr>
            <p:ph type="pic" idx="2"/>
          </p:nvPr>
        </p:nvSpPr>
        <p:spPr>
          <a:xfrm>
            <a:off x="2744002" y="1936030"/>
            <a:ext cx="5291924" cy="793788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37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7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7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37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7"/>
          <p:cNvSpPr/>
          <p:nvPr/>
        </p:nvSpPr>
        <p:spPr>
          <a:xfrm>
            <a:off x="9269430" y="1936030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9269430" y="4058347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9269430" y="6180664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37"/>
          <p:cNvSpPr/>
          <p:nvPr/>
        </p:nvSpPr>
        <p:spPr>
          <a:xfrm>
            <a:off x="9269430" y="8302981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1"/>
          </p:nvPr>
        </p:nvSpPr>
        <p:spPr>
          <a:xfrm>
            <a:off x="10052048" y="2416161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4"/>
          </p:nvPr>
        </p:nvSpPr>
        <p:spPr>
          <a:xfrm>
            <a:off x="10052048" y="1936030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5"/>
          </p:nvPr>
        </p:nvSpPr>
        <p:spPr>
          <a:xfrm>
            <a:off x="10052048" y="4535465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6"/>
          </p:nvPr>
        </p:nvSpPr>
        <p:spPr>
          <a:xfrm>
            <a:off x="10052048" y="4055334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7"/>
          </p:nvPr>
        </p:nvSpPr>
        <p:spPr>
          <a:xfrm>
            <a:off x="10052048" y="6654770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8"/>
          </p:nvPr>
        </p:nvSpPr>
        <p:spPr>
          <a:xfrm>
            <a:off x="10052048" y="6174639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9"/>
          </p:nvPr>
        </p:nvSpPr>
        <p:spPr>
          <a:xfrm>
            <a:off x="10052048" y="8783112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3"/>
          </p:nvPr>
        </p:nvSpPr>
        <p:spPr>
          <a:xfrm>
            <a:off x="10052048" y="8302981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title"/>
          </p:nvPr>
        </p:nvSpPr>
        <p:spPr>
          <a:xfrm>
            <a:off x="813826" y="561646"/>
            <a:ext cx="5591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75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1_Ключевая мысль" preserve="1">
  <p:cSld name="5-1_Ключевая мысль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38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3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1650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и картинка" preserve="1">
  <p:cSld name="11_Текст и картинка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9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9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9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813899" y="6304508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4"/>
          </p:nvPr>
        </p:nvSpPr>
        <p:spPr>
          <a:xfrm>
            <a:off x="813899" y="7208077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5"/>
          </p:nvPr>
        </p:nvSpPr>
        <p:spPr>
          <a:xfrm>
            <a:off x="813899" y="2595449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6"/>
          </p:nvPr>
        </p:nvSpPr>
        <p:spPr>
          <a:xfrm>
            <a:off x="813899" y="3499018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470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екст и картинка " preserve="1">
  <p:cSld name="4_Текст и картинка 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40"/>
          <p:cNvSpPr txBox="1">
            <a:spLocks noGrp="1"/>
          </p:cNvSpPr>
          <p:nvPr>
            <p:ph type="body" idx="1"/>
          </p:nvPr>
        </p:nvSpPr>
        <p:spPr>
          <a:xfrm>
            <a:off x="942494" y="5444827"/>
            <a:ext cx="1116242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3"/>
          </p:nvPr>
        </p:nvSpPr>
        <p:spPr>
          <a:xfrm>
            <a:off x="809222" y="2595449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40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0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0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97116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 preserve="1">
  <p:cSld name="Пользовательский макет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title"/>
          </p:nvPr>
        </p:nvSpPr>
        <p:spPr>
          <a:xfrm>
            <a:off x="1038844" y="1027044"/>
            <a:ext cx="18028639" cy="81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277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body" idx="1"/>
          </p:nvPr>
        </p:nvSpPr>
        <p:spPr>
          <a:xfrm>
            <a:off x="1038844" y="3010591"/>
            <a:ext cx="18028639" cy="717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733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2_Ключевая мысль" preserve="1">
  <p:cSld name="5-2_Ключевая мысл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2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42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4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40964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 preserve="1">
  <p:cSld name="1_Титульный слайд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1357494" y="4627054"/>
            <a:ext cx="1244664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900"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2516605" y="7809274"/>
            <a:ext cx="56503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4"/>
          <p:cNvSpPr>
            <a:spLocks noGrp="1"/>
          </p:cNvSpPr>
          <p:nvPr>
            <p:ph type="pic" idx="3"/>
          </p:nvPr>
        </p:nvSpPr>
        <p:spPr>
          <a:xfrm>
            <a:off x="1212850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4"/>
          <p:cNvSpPr>
            <a:spLocks noGrp="1"/>
          </p:cNvSpPr>
          <p:nvPr>
            <p:ph type="pic" idx="4"/>
          </p:nvPr>
        </p:nvSpPr>
        <p:spPr>
          <a:xfrm>
            <a:off x="3602516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4"/>
          <p:cNvSpPr/>
          <p:nvPr/>
        </p:nvSpPr>
        <p:spPr>
          <a:xfrm>
            <a:off x="-1" y="10233405"/>
            <a:ext cx="3832560" cy="1075945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>
            <a:spLocks noGrp="1"/>
          </p:cNvSpPr>
          <p:nvPr>
            <p:ph type="pic" idx="6"/>
          </p:nvPr>
        </p:nvSpPr>
        <p:spPr>
          <a:xfrm>
            <a:off x="5992182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4"/>
          <p:cNvSpPr>
            <a:spLocks noGrp="1"/>
          </p:cNvSpPr>
          <p:nvPr>
            <p:ph type="pic" idx="7"/>
          </p:nvPr>
        </p:nvSpPr>
        <p:spPr>
          <a:xfrm>
            <a:off x="8381848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8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и картинка">
  <p:cSld name="11_Текст и картинка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9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9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9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813899" y="6304508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4"/>
          </p:nvPr>
        </p:nvSpPr>
        <p:spPr>
          <a:xfrm>
            <a:off x="813899" y="7208077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5"/>
          </p:nvPr>
        </p:nvSpPr>
        <p:spPr>
          <a:xfrm>
            <a:off x="813899" y="2595449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6"/>
          </p:nvPr>
        </p:nvSpPr>
        <p:spPr>
          <a:xfrm>
            <a:off x="813899" y="3499018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Цифры и иконка" preserve="1">
  <p:cSld name="2_Цифры и иконка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body" idx="1"/>
          </p:nvPr>
        </p:nvSpPr>
        <p:spPr>
          <a:xfrm>
            <a:off x="764431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772058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3"/>
          </p:nvPr>
        </p:nvSpPr>
        <p:spPr>
          <a:xfrm>
            <a:off x="1377897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4"/>
          </p:nvPr>
        </p:nvSpPr>
        <p:spPr>
          <a:xfrm>
            <a:off x="1385524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5"/>
          </p:nvPr>
        </p:nvSpPr>
        <p:spPr>
          <a:xfrm>
            <a:off x="150965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6"/>
          </p:nvPr>
        </p:nvSpPr>
        <p:spPr>
          <a:xfrm>
            <a:off x="158592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3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43"/>
          <p:cNvSpPr>
            <a:spLocks noGrp="1"/>
          </p:cNvSpPr>
          <p:nvPr>
            <p:ph type="pic" idx="7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3"/>
          <p:cNvSpPr/>
          <p:nvPr/>
        </p:nvSpPr>
        <p:spPr>
          <a:xfrm>
            <a:off x="98517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3"/>
          <p:cNvSpPr/>
          <p:nvPr/>
        </p:nvSpPr>
        <p:spPr>
          <a:xfrm>
            <a:off x="711983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3"/>
          <p:cNvSpPr/>
          <p:nvPr/>
        </p:nvSpPr>
        <p:spPr>
          <a:xfrm>
            <a:off x="1325449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3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1228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Иконка и текст" preserve="1">
  <p:cSld name="4_Иконка и текст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 txBox="1">
            <a:spLocks noGrp="1"/>
          </p:cNvSpPr>
          <p:nvPr>
            <p:ph type="body" idx="1"/>
          </p:nvPr>
        </p:nvSpPr>
        <p:spPr>
          <a:xfrm>
            <a:off x="7747734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body" idx="2"/>
          </p:nvPr>
        </p:nvSpPr>
        <p:spPr>
          <a:xfrm>
            <a:off x="7747734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3"/>
          </p:nvPr>
        </p:nvSpPr>
        <p:spPr>
          <a:xfrm>
            <a:off x="13972856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4"/>
          <p:cNvSpPr txBox="1">
            <a:spLocks noGrp="1"/>
          </p:cNvSpPr>
          <p:nvPr>
            <p:ph type="body" idx="4"/>
          </p:nvPr>
        </p:nvSpPr>
        <p:spPr>
          <a:xfrm>
            <a:off x="14052816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5"/>
          </p:nvPr>
        </p:nvSpPr>
        <p:spPr>
          <a:xfrm>
            <a:off x="14052816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body" idx="6"/>
          </p:nvPr>
        </p:nvSpPr>
        <p:spPr>
          <a:xfrm>
            <a:off x="1360439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body" idx="7"/>
          </p:nvPr>
        </p:nvSpPr>
        <p:spPr>
          <a:xfrm>
            <a:off x="1440399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09347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4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44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4"/>
          <p:cNvSpPr txBox="1">
            <a:spLocks noGrp="1"/>
          </p:cNvSpPr>
          <p:nvPr>
            <p:ph type="body" idx="9"/>
          </p:nvPr>
        </p:nvSpPr>
        <p:spPr>
          <a:xfrm>
            <a:off x="1440399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2" name="Google Shape;142;p44"/>
          <p:cNvCxnSpPr/>
          <p:nvPr/>
        </p:nvCxnSpPr>
        <p:spPr>
          <a:xfrm rot="10800000">
            <a:off x="674370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44"/>
          <p:cNvCxnSpPr/>
          <p:nvPr/>
        </p:nvCxnSpPr>
        <p:spPr>
          <a:xfrm rot="10800000">
            <a:off x="1324737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4"/>
          <p:cNvSpPr txBox="1">
            <a:spLocks noGrp="1"/>
          </p:cNvSpPr>
          <p:nvPr>
            <p:ph type="body" idx="13"/>
          </p:nvPr>
        </p:nvSpPr>
        <p:spPr>
          <a:xfrm>
            <a:off x="7667774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7715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1_Фото" preserve="1">
  <p:cSld name="7-1_Фото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5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14104120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3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5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5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15060220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5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45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5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5"/>
          <p:cNvSpPr txBox="1">
            <a:spLocks noGrp="1"/>
          </p:cNvSpPr>
          <p:nvPr>
            <p:ph type="body" idx="4"/>
          </p:nvPr>
        </p:nvSpPr>
        <p:spPr>
          <a:xfrm>
            <a:off x="1409633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5"/>
          </p:nvPr>
        </p:nvSpPr>
        <p:spPr>
          <a:xfrm>
            <a:off x="15315347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6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1" name="Google Shape;161;p45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45"/>
          <p:cNvSpPr txBox="1">
            <a:spLocks noGrp="1"/>
          </p:cNvSpPr>
          <p:nvPr>
            <p:ph type="body" idx="7"/>
          </p:nvPr>
        </p:nvSpPr>
        <p:spPr>
          <a:xfrm>
            <a:off x="7924811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8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 txBox="1">
            <a:spLocks noGrp="1"/>
          </p:cNvSpPr>
          <p:nvPr>
            <p:ph type="body" idx="9"/>
          </p:nvPr>
        </p:nvSpPr>
        <p:spPr>
          <a:xfrm>
            <a:off x="166022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5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5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45"/>
          <p:cNvSpPr/>
          <p:nvPr/>
        </p:nvSpPr>
        <p:spPr>
          <a:xfrm>
            <a:off x="2555558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14"/>
          </p:nvPr>
        </p:nvSpPr>
        <p:spPr>
          <a:xfrm>
            <a:off x="2810685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5"/>
          <p:cNvSpPr/>
          <p:nvPr/>
        </p:nvSpPr>
        <p:spPr>
          <a:xfrm>
            <a:off x="9010385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15"/>
          </p:nvPr>
        </p:nvSpPr>
        <p:spPr>
          <a:xfrm>
            <a:off x="9265512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6"/>
          </p:nvPr>
        </p:nvSpPr>
        <p:spPr>
          <a:xfrm>
            <a:off x="7935697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3" name="Google Shape;173;p45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45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45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45"/>
          <p:cNvSpPr>
            <a:spLocks noGrp="1"/>
          </p:cNvSpPr>
          <p:nvPr>
            <p:ph type="pic" idx="17"/>
          </p:nvPr>
        </p:nvSpPr>
        <p:spPr>
          <a:xfrm>
            <a:off x="159360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45"/>
          <p:cNvSpPr>
            <a:spLocks noGrp="1"/>
          </p:cNvSpPr>
          <p:nvPr>
            <p:ph type="pic" idx="18"/>
          </p:nvPr>
        </p:nvSpPr>
        <p:spPr>
          <a:xfrm>
            <a:off x="806827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>
            <a:spLocks noGrp="1"/>
          </p:cNvSpPr>
          <p:nvPr>
            <p:ph type="pic" idx="19"/>
          </p:nvPr>
        </p:nvSpPr>
        <p:spPr>
          <a:xfrm>
            <a:off x="14093234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5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16429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2_Фото" preserve="1">
  <p:cSld name="7-2_Фото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6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6"/>
          <p:cNvSpPr>
            <a:spLocks noGrp="1"/>
          </p:cNvSpPr>
          <p:nvPr>
            <p:ph type="pic" idx="2"/>
          </p:nvPr>
        </p:nvSpPr>
        <p:spPr>
          <a:xfrm>
            <a:off x="14096334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6"/>
          <p:cNvSpPr>
            <a:spLocks noGrp="1"/>
          </p:cNvSpPr>
          <p:nvPr>
            <p:ph type="pic" idx="3"/>
          </p:nvPr>
        </p:nvSpPr>
        <p:spPr>
          <a:xfrm>
            <a:off x="8046499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6"/>
          <p:cNvSpPr txBox="1">
            <a:spLocks noGrp="1"/>
          </p:cNvSpPr>
          <p:nvPr>
            <p:ph type="body" idx="4"/>
          </p:nvPr>
        </p:nvSpPr>
        <p:spPr>
          <a:xfrm>
            <a:off x="14104120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5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6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6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46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46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46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6"/>
          <p:cNvSpPr txBox="1">
            <a:spLocks noGrp="1"/>
          </p:cNvSpPr>
          <p:nvPr>
            <p:ph type="body" idx="6"/>
          </p:nvPr>
        </p:nvSpPr>
        <p:spPr>
          <a:xfrm>
            <a:off x="1409633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body" idx="7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" name="Google Shape;195;p46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46"/>
          <p:cNvSpPr txBox="1">
            <a:spLocks noGrp="1"/>
          </p:cNvSpPr>
          <p:nvPr>
            <p:ph type="body" idx="8"/>
          </p:nvPr>
        </p:nvSpPr>
        <p:spPr>
          <a:xfrm>
            <a:off x="7924811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9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8" name="Google Shape;198;p46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6"/>
          <p:cNvSpPr txBox="1">
            <a:spLocks noGrp="1"/>
          </p:cNvSpPr>
          <p:nvPr>
            <p:ph type="body" idx="13"/>
          </p:nvPr>
        </p:nvSpPr>
        <p:spPr>
          <a:xfrm>
            <a:off x="166022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>
            <a:spLocks noGrp="1"/>
          </p:cNvSpPr>
          <p:nvPr>
            <p:ph type="pic" idx="1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6"/>
          <p:cNvSpPr txBox="1">
            <a:spLocks noGrp="1"/>
          </p:cNvSpPr>
          <p:nvPr>
            <p:ph type="body" idx="15"/>
          </p:nvPr>
        </p:nvSpPr>
        <p:spPr>
          <a:xfrm>
            <a:off x="7935697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3" name="Google Shape;203;p46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46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46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46"/>
          <p:cNvSpPr>
            <a:spLocks noGrp="1"/>
          </p:cNvSpPr>
          <p:nvPr>
            <p:ph type="pic" idx="16"/>
          </p:nvPr>
        </p:nvSpPr>
        <p:spPr>
          <a:xfrm>
            <a:off x="1591672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6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38708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1_День" preserve="1">
  <p:cSld name="8-1_День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>
            <a:spLocks noGrp="1"/>
          </p:cNvSpPr>
          <p:nvPr>
            <p:ph type="pic" idx="2"/>
          </p:nvPr>
        </p:nvSpPr>
        <p:spPr>
          <a:xfrm>
            <a:off x="10052051" y="0"/>
            <a:ext cx="1005205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7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pic>
        <p:nvPicPr>
          <p:cNvPr id="215" name="Google Shape;215;p47" descr="Рисунок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5919" y="472616"/>
            <a:ext cx="1631522" cy="71955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7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47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7664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2_День" preserve="1">
  <p:cSld name="8-2_День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>
            <a:off x="0" y="0"/>
            <a:ext cx="10052050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25" name="Google Shape;225;p48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4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8"/>
          <p:cNvSpPr txBox="1">
            <a:spLocks noGrp="1"/>
          </p:cNvSpPr>
          <p:nvPr>
            <p:ph type="body" idx="1"/>
          </p:nvPr>
        </p:nvSpPr>
        <p:spPr>
          <a:xfrm>
            <a:off x="11327130" y="2595449"/>
            <a:ext cx="72101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body" idx="3"/>
          </p:nvPr>
        </p:nvSpPr>
        <p:spPr>
          <a:xfrm>
            <a:off x="11327130" y="3499018"/>
            <a:ext cx="7210108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201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рограмма" preserve="1">
  <p:cSld name="9_Программа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>
            <a:spLocks noGrp="1"/>
          </p:cNvSpPr>
          <p:nvPr>
            <p:ph type="body" idx="1"/>
          </p:nvPr>
        </p:nvSpPr>
        <p:spPr>
          <a:xfrm>
            <a:off x="7400753" y="9798945"/>
            <a:ext cx="12052540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9"/>
          <p:cNvSpPr txBox="1">
            <a:spLocks noGrp="1"/>
          </p:cNvSpPr>
          <p:nvPr>
            <p:ph type="body" idx="2"/>
          </p:nvPr>
        </p:nvSpPr>
        <p:spPr>
          <a:xfrm>
            <a:off x="7400752" y="2316298"/>
            <a:ext cx="1210403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3"/>
          </p:nvPr>
        </p:nvSpPr>
        <p:spPr>
          <a:xfrm>
            <a:off x="7400753" y="783123"/>
            <a:ext cx="12104038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9"/>
          <p:cNvSpPr/>
          <p:nvPr/>
        </p:nvSpPr>
        <p:spPr>
          <a:xfrm>
            <a:off x="0" y="0"/>
            <a:ext cx="623088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49"/>
          <p:cNvCxnSpPr/>
          <p:nvPr/>
        </p:nvCxnSpPr>
        <p:spPr>
          <a:xfrm>
            <a:off x="1096534" y="0"/>
            <a:ext cx="0" cy="113093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9"/>
          <p:cNvSpPr/>
          <p:nvPr/>
        </p:nvSpPr>
        <p:spPr>
          <a:xfrm>
            <a:off x="933248" y="54399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9"/>
          <p:cNvSpPr/>
          <p:nvPr/>
        </p:nvSpPr>
        <p:spPr>
          <a:xfrm>
            <a:off x="933248" y="5149220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933248" y="948536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9"/>
          <p:cNvGrpSpPr/>
          <p:nvPr/>
        </p:nvGrpSpPr>
        <p:grpSpPr>
          <a:xfrm>
            <a:off x="7570664" y="7722056"/>
            <a:ext cx="2048011" cy="960279"/>
            <a:chOff x="3798301" y="4880400"/>
            <a:chExt cx="1249220" cy="582355"/>
          </a:xfrm>
        </p:grpSpPr>
        <p:sp>
          <p:nvSpPr>
            <p:cNvPr id="240" name="Google Shape;24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9"/>
          <p:cNvSpPr/>
          <p:nvPr/>
        </p:nvSpPr>
        <p:spPr>
          <a:xfrm>
            <a:off x="7701664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49"/>
          <p:cNvGrpSpPr/>
          <p:nvPr/>
        </p:nvGrpSpPr>
        <p:grpSpPr>
          <a:xfrm>
            <a:off x="10760628" y="7722056"/>
            <a:ext cx="2048011" cy="960279"/>
            <a:chOff x="3798301" y="4880400"/>
            <a:chExt cx="1249220" cy="582355"/>
          </a:xfrm>
        </p:grpSpPr>
        <p:sp>
          <p:nvSpPr>
            <p:cNvPr id="250" name="Google Shape;25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49"/>
          <p:cNvGrpSpPr/>
          <p:nvPr/>
        </p:nvGrpSpPr>
        <p:grpSpPr>
          <a:xfrm>
            <a:off x="13950592" y="7722056"/>
            <a:ext cx="2048011" cy="960279"/>
            <a:chOff x="3798301" y="4880400"/>
            <a:chExt cx="1249220" cy="582355"/>
          </a:xfrm>
        </p:grpSpPr>
        <p:sp>
          <p:nvSpPr>
            <p:cNvPr id="259" name="Google Shape;259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9"/>
          <p:cNvGrpSpPr/>
          <p:nvPr/>
        </p:nvGrpSpPr>
        <p:grpSpPr>
          <a:xfrm>
            <a:off x="17004056" y="7722056"/>
            <a:ext cx="2048011" cy="960279"/>
            <a:chOff x="3798301" y="4880400"/>
            <a:chExt cx="1249220" cy="582355"/>
          </a:xfrm>
        </p:grpSpPr>
        <p:sp>
          <p:nvSpPr>
            <p:cNvPr id="268" name="Google Shape;268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49"/>
          <p:cNvCxnSpPr/>
          <p:nvPr/>
        </p:nvCxnSpPr>
        <p:spPr>
          <a:xfrm>
            <a:off x="7503747" y="1916794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49"/>
          <p:cNvCxnSpPr/>
          <p:nvPr/>
        </p:nvCxnSpPr>
        <p:spPr>
          <a:xfrm>
            <a:off x="7503747" y="9388742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4"/>
          </p:nvPr>
        </p:nvSpPr>
        <p:spPr>
          <a:xfrm>
            <a:off x="1775696" y="1052909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5"/>
          </p:nvPr>
        </p:nvSpPr>
        <p:spPr>
          <a:xfrm>
            <a:off x="1775696" y="5652781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6"/>
          </p:nvPr>
        </p:nvSpPr>
        <p:spPr>
          <a:xfrm>
            <a:off x="1775697" y="4990159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7"/>
          </p:nvPr>
        </p:nvSpPr>
        <p:spPr>
          <a:xfrm>
            <a:off x="1775696" y="9991270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8"/>
          </p:nvPr>
        </p:nvSpPr>
        <p:spPr>
          <a:xfrm>
            <a:off x="1775697" y="932630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9"/>
          </p:nvPr>
        </p:nvSpPr>
        <p:spPr>
          <a:xfrm>
            <a:off x="7001115" y="6752787"/>
            <a:ext cx="309632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9"/>
          <p:cNvSpPr>
            <a:spLocks noGrp="1"/>
          </p:cNvSpPr>
          <p:nvPr>
            <p:ph type="pic" idx="13"/>
          </p:nvPr>
        </p:nvSpPr>
        <p:spPr>
          <a:xfrm>
            <a:off x="7852162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9"/>
          <p:cNvSpPr/>
          <p:nvPr/>
        </p:nvSpPr>
        <p:spPr>
          <a:xfrm>
            <a:off x="10901740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14"/>
          </p:nvPr>
        </p:nvSpPr>
        <p:spPr>
          <a:xfrm>
            <a:off x="10097443" y="6752787"/>
            <a:ext cx="3303824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49"/>
          <p:cNvSpPr>
            <a:spLocks noGrp="1"/>
          </p:cNvSpPr>
          <p:nvPr>
            <p:ph type="pic" idx="15"/>
          </p:nvPr>
        </p:nvSpPr>
        <p:spPr>
          <a:xfrm>
            <a:off x="11052238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9"/>
          <p:cNvSpPr/>
          <p:nvPr/>
        </p:nvSpPr>
        <p:spPr>
          <a:xfrm>
            <a:off x="14090276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6"/>
          </p:nvPr>
        </p:nvSpPr>
        <p:spPr>
          <a:xfrm>
            <a:off x="13401267" y="6752787"/>
            <a:ext cx="307324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49"/>
          <p:cNvSpPr>
            <a:spLocks noGrp="1"/>
          </p:cNvSpPr>
          <p:nvPr>
            <p:ph type="pic" idx="17"/>
          </p:nvPr>
        </p:nvSpPr>
        <p:spPr>
          <a:xfrm>
            <a:off x="14240774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9"/>
          <p:cNvSpPr/>
          <p:nvPr/>
        </p:nvSpPr>
        <p:spPr>
          <a:xfrm>
            <a:off x="17133158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8"/>
          </p:nvPr>
        </p:nvSpPr>
        <p:spPr>
          <a:xfrm>
            <a:off x="16474515" y="6752787"/>
            <a:ext cx="3012516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49"/>
          <p:cNvSpPr>
            <a:spLocks noGrp="1"/>
          </p:cNvSpPr>
          <p:nvPr>
            <p:ph type="pic" idx="19"/>
          </p:nvPr>
        </p:nvSpPr>
        <p:spPr>
          <a:xfrm>
            <a:off x="17283656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9"/>
          <p:cNvSpPr txBox="1">
            <a:spLocks noGrp="1"/>
          </p:cNvSpPr>
          <p:nvPr>
            <p:ph type="body" idx="20"/>
          </p:nvPr>
        </p:nvSpPr>
        <p:spPr>
          <a:xfrm>
            <a:off x="7001115" y="6285907"/>
            <a:ext cx="309632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21"/>
          </p:nvPr>
        </p:nvSpPr>
        <p:spPr>
          <a:xfrm>
            <a:off x="10097443" y="6285907"/>
            <a:ext cx="3303824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22"/>
          </p:nvPr>
        </p:nvSpPr>
        <p:spPr>
          <a:xfrm>
            <a:off x="13401267" y="6285907"/>
            <a:ext cx="307324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23"/>
          </p:nvPr>
        </p:nvSpPr>
        <p:spPr>
          <a:xfrm>
            <a:off x="16474515" y="6285907"/>
            <a:ext cx="3012516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24"/>
          </p:nvPr>
        </p:nvSpPr>
        <p:spPr>
          <a:xfrm>
            <a:off x="1775697" y="38493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06747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итульный слайд" preserve="1">
  <p:cSld name="10_Титульный слайд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>
            <a:spLocks noGrp="1"/>
          </p:cNvSpPr>
          <p:nvPr>
            <p:ph type="pic" idx="2"/>
          </p:nvPr>
        </p:nvSpPr>
        <p:spPr>
          <a:xfrm>
            <a:off x="0" y="0"/>
            <a:ext cx="524071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0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7" name="Google Shape;307;p50"/>
          <p:cNvCxnSpPr/>
          <p:nvPr/>
        </p:nvCxnSpPr>
        <p:spPr>
          <a:xfrm>
            <a:off x="6622039" y="3931629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7253637" y="5021324"/>
            <a:ext cx="11316259" cy="148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60002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Список группировка" preserve="1">
  <p:cSld name="12_Список группировка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body" idx="1"/>
          </p:nvPr>
        </p:nvSpPr>
        <p:spPr>
          <a:xfrm>
            <a:off x="5617340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body" idx="2"/>
          </p:nvPr>
        </p:nvSpPr>
        <p:spPr>
          <a:xfrm>
            <a:off x="10230960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1"/>
          <p:cNvSpPr txBox="1">
            <a:spLocks noGrp="1"/>
          </p:cNvSpPr>
          <p:nvPr>
            <p:ph type="body" idx="3"/>
          </p:nvPr>
        </p:nvSpPr>
        <p:spPr>
          <a:xfrm>
            <a:off x="14632556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51"/>
          <p:cNvSpPr txBox="1">
            <a:spLocks noGrp="1"/>
          </p:cNvSpPr>
          <p:nvPr>
            <p:ph type="body" idx="4"/>
          </p:nvPr>
        </p:nvSpPr>
        <p:spPr>
          <a:xfrm>
            <a:off x="1178128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body" idx="5"/>
          </p:nvPr>
        </p:nvSpPr>
        <p:spPr>
          <a:xfrm>
            <a:off x="1110658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6"/>
          </p:nvPr>
        </p:nvSpPr>
        <p:spPr>
          <a:xfrm>
            <a:off x="1507393" y="2782336"/>
            <a:ext cx="5067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7"/>
          </p:nvPr>
        </p:nvSpPr>
        <p:spPr>
          <a:xfrm>
            <a:off x="10494909" y="2782336"/>
            <a:ext cx="5067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51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51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1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51"/>
          <p:cNvSpPr/>
          <p:nvPr/>
        </p:nvSpPr>
        <p:spPr>
          <a:xfrm>
            <a:off x="9901425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14305817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1"/>
          <p:cNvSpPr/>
          <p:nvPr/>
        </p:nvSpPr>
        <p:spPr>
          <a:xfrm>
            <a:off x="5265230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836112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51"/>
          <p:cNvCxnSpPr/>
          <p:nvPr/>
        </p:nvCxnSpPr>
        <p:spPr>
          <a:xfrm>
            <a:off x="5229225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51"/>
          <p:cNvCxnSpPr/>
          <p:nvPr/>
        </p:nvCxnSpPr>
        <p:spPr>
          <a:xfrm>
            <a:off x="14268420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51"/>
          <p:cNvSpPr/>
          <p:nvPr/>
        </p:nvSpPr>
        <p:spPr>
          <a:xfrm>
            <a:off x="910636" y="2745369"/>
            <a:ext cx="494907" cy="494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51"/>
          <p:cNvSpPr/>
          <p:nvPr/>
        </p:nvSpPr>
        <p:spPr>
          <a:xfrm>
            <a:off x="9901425" y="2745369"/>
            <a:ext cx="494907" cy="494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9"/>
          </p:nvPr>
        </p:nvSpPr>
        <p:spPr>
          <a:xfrm>
            <a:off x="5549870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3"/>
          </p:nvPr>
        </p:nvSpPr>
        <p:spPr>
          <a:xfrm>
            <a:off x="10163490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body" idx="14"/>
          </p:nvPr>
        </p:nvSpPr>
        <p:spPr>
          <a:xfrm>
            <a:off x="14565086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51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9132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2_Картинка и текст" preserve="1">
  <p:cSld name="14-2_Картинка и текст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9632987" y="2484129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2"/>
          </p:nvPr>
        </p:nvSpPr>
        <p:spPr>
          <a:xfrm>
            <a:off x="9632987" y="2003998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body" idx="3"/>
          </p:nvPr>
        </p:nvSpPr>
        <p:spPr>
          <a:xfrm>
            <a:off x="9632987" y="4478541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body" idx="4"/>
          </p:nvPr>
        </p:nvSpPr>
        <p:spPr>
          <a:xfrm>
            <a:off x="9632987" y="3998410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5"/>
          </p:nvPr>
        </p:nvSpPr>
        <p:spPr>
          <a:xfrm>
            <a:off x="9632987" y="6590742"/>
            <a:ext cx="790549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6"/>
          </p:nvPr>
        </p:nvSpPr>
        <p:spPr>
          <a:xfrm>
            <a:off x="9632987" y="611061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52"/>
          <p:cNvSpPr txBox="1">
            <a:spLocks noGrp="1"/>
          </p:cNvSpPr>
          <p:nvPr>
            <p:ph type="body" idx="7"/>
          </p:nvPr>
        </p:nvSpPr>
        <p:spPr>
          <a:xfrm>
            <a:off x="9632987" y="8783112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body" idx="8"/>
          </p:nvPr>
        </p:nvSpPr>
        <p:spPr>
          <a:xfrm>
            <a:off x="9632987" y="830298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2"/>
          <p:cNvSpPr/>
          <p:nvPr/>
        </p:nvSpPr>
        <p:spPr>
          <a:xfrm>
            <a:off x="0" y="0"/>
            <a:ext cx="756355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>
            <a:spLocks noGrp="1"/>
          </p:cNvSpPr>
          <p:nvPr>
            <p:ph type="pic" idx="9"/>
          </p:nvPr>
        </p:nvSpPr>
        <p:spPr>
          <a:xfrm>
            <a:off x="2744002" y="1936030"/>
            <a:ext cx="5291924" cy="793788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7" name="Google Shape;347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5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52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1" name="Google Shape;351;p52"/>
          <p:cNvCxnSpPr/>
          <p:nvPr/>
        </p:nvCxnSpPr>
        <p:spPr>
          <a:xfrm>
            <a:off x="14631977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52"/>
          <p:cNvSpPr txBox="1">
            <a:spLocks noGrp="1"/>
          </p:cNvSpPr>
          <p:nvPr>
            <p:ph type="title"/>
          </p:nvPr>
        </p:nvSpPr>
        <p:spPr>
          <a:xfrm>
            <a:off x="813826" y="561646"/>
            <a:ext cx="5591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282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екст и картинка ">
  <p:cSld name="4_Текст и картинка 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40"/>
          <p:cNvSpPr txBox="1">
            <a:spLocks noGrp="1"/>
          </p:cNvSpPr>
          <p:nvPr>
            <p:ph type="body" idx="1"/>
          </p:nvPr>
        </p:nvSpPr>
        <p:spPr>
          <a:xfrm>
            <a:off x="942494" y="5444827"/>
            <a:ext cx="1116242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3"/>
          </p:nvPr>
        </p:nvSpPr>
        <p:spPr>
          <a:xfrm>
            <a:off x="809222" y="2595449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40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0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0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итульный с фото на весь экран" preserve="1">
  <p:cSld name="16_Титульный с фото на весь экран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>
            <a:spLocks noGrp="1"/>
          </p:cNvSpPr>
          <p:nvPr>
            <p:ph type="pic" idx="2"/>
          </p:nvPr>
        </p:nvSpPr>
        <p:spPr>
          <a:xfrm>
            <a:off x="-5" y="0"/>
            <a:ext cx="20104104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3"/>
          <p:cNvSpPr/>
          <p:nvPr/>
        </p:nvSpPr>
        <p:spPr>
          <a:xfrm>
            <a:off x="-2" y="8084638"/>
            <a:ext cx="7315201" cy="2259080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732208" y="5543003"/>
            <a:ext cx="10438895" cy="216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3"/>
          <p:cNvSpPr>
            <a:spLocks noGrp="1"/>
          </p:cNvSpPr>
          <p:nvPr>
            <p:ph type="pic" idx="3"/>
          </p:nvPr>
        </p:nvSpPr>
        <p:spPr>
          <a:xfrm>
            <a:off x="732207" y="8419273"/>
            <a:ext cx="6142317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6423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Спикер" preserve="1">
  <p:cSld name="17_Спикер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>
            <a:spLocks noGrp="1"/>
          </p:cNvSpPr>
          <p:nvPr>
            <p:ph type="pic" idx="2"/>
          </p:nvPr>
        </p:nvSpPr>
        <p:spPr>
          <a:xfrm>
            <a:off x="7050204" y="1192175"/>
            <a:ext cx="2625974" cy="2619688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4"/>
          <p:cNvSpPr txBox="1">
            <a:spLocks noGrp="1"/>
          </p:cNvSpPr>
          <p:nvPr>
            <p:ph type="body" idx="1"/>
          </p:nvPr>
        </p:nvSpPr>
        <p:spPr>
          <a:xfrm>
            <a:off x="7045353" y="9770528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54"/>
          <p:cNvSpPr txBox="1">
            <a:spLocks noGrp="1"/>
          </p:cNvSpPr>
          <p:nvPr>
            <p:ph type="body" idx="3"/>
          </p:nvPr>
        </p:nvSpPr>
        <p:spPr>
          <a:xfrm>
            <a:off x="7045353" y="10130095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54"/>
          <p:cNvSpPr>
            <a:spLocks noGrp="1"/>
          </p:cNvSpPr>
          <p:nvPr>
            <p:ph type="pic" idx="4"/>
          </p:nvPr>
        </p:nvSpPr>
        <p:spPr>
          <a:xfrm>
            <a:off x="335358" y="0"/>
            <a:ext cx="588226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4"/>
          <p:cNvSpPr>
            <a:spLocks noGrp="1"/>
          </p:cNvSpPr>
          <p:nvPr>
            <p:ph type="pic" idx="5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4"/>
          <p:cNvSpPr txBox="1">
            <a:spLocks noGrp="1"/>
          </p:cNvSpPr>
          <p:nvPr>
            <p:ph type="title"/>
          </p:nvPr>
        </p:nvSpPr>
        <p:spPr>
          <a:xfrm>
            <a:off x="7045353" y="4664303"/>
            <a:ext cx="12146029" cy="42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4"/>
          <p:cNvSpPr/>
          <p:nvPr/>
        </p:nvSpPr>
        <p:spPr>
          <a:xfrm>
            <a:off x="0" y="0"/>
            <a:ext cx="33535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39845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Программа" preserve="1">
  <p:cSld name="18_Программа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55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5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5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7717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Пользовательский макет" preserve="1">
  <p:cSld name="17_Пользовательский макет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6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56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6"/>
          <p:cNvSpPr txBox="1">
            <a:spLocks noGrp="1"/>
          </p:cNvSpPr>
          <p:nvPr>
            <p:ph type="body" idx="3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0331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2_Программа" preserve="1">
  <p:cSld name="18-2_Программа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7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57"/>
          <p:cNvSpPr txBox="1">
            <a:spLocks noGrp="1"/>
          </p:cNvSpPr>
          <p:nvPr>
            <p:ph type="body" idx="2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5488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3_Программа" preserve="1">
  <p:cSld name="18-3_Программа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8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>
            <a:spLocks noGrp="1"/>
          </p:cNvSpPr>
          <p:nvPr>
            <p:ph type="body" idx="1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623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2_Ключевая мысль">
  <p:cSld name="5-2_Ключевая мысл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2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42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4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1357494" y="4627054"/>
            <a:ext cx="1244664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900"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2516605" y="7809274"/>
            <a:ext cx="56503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4"/>
          <p:cNvSpPr>
            <a:spLocks noGrp="1"/>
          </p:cNvSpPr>
          <p:nvPr>
            <p:ph type="pic" idx="3"/>
          </p:nvPr>
        </p:nvSpPr>
        <p:spPr>
          <a:xfrm>
            <a:off x="1212850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4"/>
          <p:cNvSpPr>
            <a:spLocks noGrp="1"/>
          </p:cNvSpPr>
          <p:nvPr>
            <p:ph type="pic" idx="4"/>
          </p:nvPr>
        </p:nvSpPr>
        <p:spPr>
          <a:xfrm>
            <a:off x="3602516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4"/>
          <p:cNvSpPr/>
          <p:nvPr/>
        </p:nvSpPr>
        <p:spPr>
          <a:xfrm>
            <a:off x="-1" y="10233405"/>
            <a:ext cx="3832560" cy="1075945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>
            <a:spLocks noGrp="1"/>
          </p:cNvSpPr>
          <p:nvPr>
            <p:ph type="pic" idx="6"/>
          </p:nvPr>
        </p:nvSpPr>
        <p:spPr>
          <a:xfrm>
            <a:off x="5992182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4"/>
          <p:cNvSpPr>
            <a:spLocks noGrp="1"/>
          </p:cNvSpPr>
          <p:nvPr>
            <p:ph type="pic" idx="7"/>
          </p:nvPr>
        </p:nvSpPr>
        <p:spPr>
          <a:xfrm>
            <a:off x="8381848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Цифры и иконка">
  <p:cSld name="2_Цифры и иконка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body" idx="1"/>
          </p:nvPr>
        </p:nvSpPr>
        <p:spPr>
          <a:xfrm>
            <a:off x="764431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772058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3"/>
          </p:nvPr>
        </p:nvSpPr>
        <p:spPr>
          <a:xfrm>
            <a:off x="1377897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4"/>
          </p:nvPr>
        </p:nvSpPr>
        <p:spPr>
          <a:xfrm>
            <a:off x="1385524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5"/>
          </p:nvPr>
        </p:nvSpPr>
        <p:spPr>
          <a:xfrm>
            <a:off x="150965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6"/>
          </p:nvPr>
        </p:nvSpPr>
        <p:spPr>
          <a:xfrm>
            <a:off x="158592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3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43"/>
          <p:cNvSpPr>
            <a:spLocks noGrp="1"/>
          </p:cNvSpPr>
          <p:nvPr>
            <p:ph type="pic" idx="7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3"/>
          <p:cNvSpPr/>
          <p:nvPr/>
        </p:nvSpPr>
        <p:spPr>
          <a:xfrm>
            <a:off x="98517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3"/>
          <p:cNvSpPr/>
          <p:nvPr/>
        </p:nvSpPr>
        <p:spPr>
          <a:xfrm>
            <a:off x="711983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3"/>
          <p:cNvSpPr/>
          <p:nvPr/>
        </p:nvSpPr>
        <p:spPr>
          <a:xfrm>
            <a:off x="1325449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3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Иконка и текст">
  <p:cSld name="4_Иконка и текст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 txBox="1">
            <a:spLocks noGrp="1"/>
          </p:cNvSpPr>
          <p:nvPr>
            <p:ph type="body" idx="1"/>
          </p:nvPr>
        </p:nvSpPr>
        <p:spPr>
          <a:xfrm>
            <a:off x="7747734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body" idx="2"/>
          </p:nvPr>
        </p:nvSpPr>
        <p:spPr>
          <a:xfrm>
            <a:off x="7747734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3"/>
          </p:nvPr>
        </p:nvSpPr>
        <p:spPr>
          <a:xfrm>
            <a:off x="13972856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4"/>
          <p:cNvSpPr txBox="1">
            <a:spLocks noGrp="1"/>
          </p:cNvSpPr>
          <p:nvPr>
            <p:ph type="body" idx="4"/>
          </p:nvPr>
        </p:nvSpPr>
        <p:spPr>
          <a:xfrm>
            <a:off x="14052816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5"/>
          </p:nvPr>
        </p:nvSpPr>
        <p:spPr>
          <a:xfrm>
            <a:off x="14052816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body" idx="6"/>
          </p:nvPr>
        </p:nvSpPr>
        <p:spPr>
          <a:xfrm>
            <a:off x="1360439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body" idx="7"/>
          </p:nvPr>
        </p:nvSpPr>
        <p:spPr>
          <a:xfrm>
            <a:off x="1440399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09347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4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44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4"/>
          <p:cNvSpPr txBox="1">
            <a:spLocks noGrp="1"/>
          </p:cNvSpPr>
          <p:nvPr>
            <p:ph type="body" idx="9"/>
          </p:nvPr>
        </p:nvSpPr>
        <p:spPr>
          <a:xfrm>
            <a:off x="1440399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2" name="Google Shape;142;p44"/>
          <p:cNvCxnSpPr/>
          <p:nvPr/>
        </p:nvCxnSpPr>
        <p:spPr>
          <a:xfrm rot="10800000">
            <a:off x="674370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44"/>
          <p:cNvCxnSpPr/>
          <p:nvPr/>
        </p:nvCxnSpPr>
        <p:spPr>
          <a:xfrm rot="10800000">
            <a:off x="1324737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4"/>
          <p:cNvSpPr txBox="1">
            <a:spLocks noGrp="1"/>
          </p:cNvSpPr>
          <p:nvPr>
            <p:ph type="body" idx="13"/>
          </p:nvPr>
        </p:nvSpPr>
        <p:spPr>
          <a:xfrm>
            <a:off x="7667774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1_Фото">
  <p:cSld name="7-1_Фото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5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14104120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3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5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5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15060220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5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45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5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5"/>
          <p:cNvSpPr txBox="1">
            <a:spLocks noGrp="1"/>
          </p:cNvSpPr>
          <p:nvPr>
            <p:ph type="body" idx="4"/>
          </p:nvPr>
        </p:nvSpPr>
        <p:spPr>
          <a:xfrm>
            <a:off x="1409633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5"/>
          </p:nvPr>
        </p:nvSpPr>
        <p:spPr>
          <a:xfrm>
            <a:off x="15315347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6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1" name="Google Shape;161;p45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45"/>
          <p:cNvSpPr txBox="1">
            <a:spLocks noGrp="1"/>
          </p:cNvSpPr>
          <p:nvPr>
            <p:ph type="body" idx="7"/>
          </p:nvPr>
        </p:nvSpPr>
        <p:spPr>
          <a:xfrm>
            <a:off x="7924811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8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 txBox="1">
            <a:spLocks noGrp="1"/>
          </p:cNvSpPr>
          <p:nvPr>
            <p:ph type="body" idx="9"/>
          </p:nvPr>
        </p:nvSpPr>
        <p:spPr>
          <a:xfrm>
            <a:off x="166022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5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5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45"/>
          <p:cNvSpPr/>
          <p:nvPr/>
        </p:nvSpPr>
        <p:spPr>
          <a:xfrm>
            <a:off x="2555558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14"/>
          </p:nvPr>
        </p:nvSpPr>
        <p:spPr>
          <a:xfrm>
            <a:off x="2810685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5"/>
          <p:cNvSpPr/>
          <p:nvPr/>
        </p:nvSpPr>
        <p:spPr>
          <a:xfrm>
            <a:off x="9010385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15"/>
          </p:nvPr>
        </p:nvSpPr>
        <p:spPr>
          <a:xfrm>
            <a:off x="9265512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6"/>
          </p:nvPr>
        </p:nvSpPr>
        <p:spPr>
          <a:xfrm>
            <a:off x="7935697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3" name="Google Shape;173;p45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45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45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45"/>
          <p:cNvSpPr>
            <a:spLocks noGrp="1"/>
          </p:cNvSpPr>
          <p:nvPr>
            <p:ph type="pic" idx="17"/>
          </p:nvPr>
        </p:nvSpPr>
        <p:spPr>
          <a:xfrm>
            <a:off x="159360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45"/>
          <p:cNvSpPr>
            <a:spLocks noGrp="1"/>
          </p:cNvSpPr>
          <p:nvPr>
            <p:ph type="pic" idx="18"/>
          </p:nvPr>
        </p:nvSpPr>
        <p:spPr>
          <a:xfrm>
            <a:off x="806827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>
            <a:spLocks noGrp="1"/>
          </p:cNvSpPr>
          <p:nvPr>
            <p:ph type="pic" idx="19"/>
          </p:nvPr>
        </p:nvSpPr>
        <p:spPr>
          <a:xfrm>
            <a:off x="14093234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5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536441" y="1337119"/>
            <a:ext cx="1703121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0" b="1" i="0" u="none" strike="noStrike" cap="none">
                <a:solidFill>
                  <a:srgbClr val="4246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36441" y="1337119"/>
            <a:ext cx="1703121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0" b="1" i="0" u="none" strike="noStrike" cap="none">
                <a:solidFill>
                  <a:srgbClr val="4246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62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36441" y="1337119"/>
            <a:ext cx="1703121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0" b="1" i="0" u="none" strike="noStrike" cap="none">
                <a:solidFill>
                  <a:srgbClr val="4246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201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 txBox="1">
            <a:spLocks noGrp="1"/>
          </p:cNvSpPr>
          <p:nvPr>
            <p:ph type="title"/>
          </p:nvPr>
        </p:nvSpPr>
        <p:spPr>
          <a:xfrm>
            <a:off x="1357494" y="4551649"/>
            <a:ext cx="12446640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МИГРАЦИЯ БД</a:t>
            </a:r>
            <a:endParaRPr dirty="0"/>
          </a:p>
        </p:txBody>
      </p:sp>
      <p:sp>
        <p:nvSpPr>
          <p:cNvPr id="391" name="Google Shape;391;p11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11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ДАТА</a:t>
            </a:r>
            <a:endParaRPr/>
          </a:p>
        </p:txBody>
      </p:sp>
      <p:pic>
        <p:nvPicPr>
          <p:cNvPr id="397" name="Google Shape;397;p11"/>
          <p:cNvPicPr preferRelativeResize="0"/>
          <p:nvPr/>
        </p:nvPicPr>
        <p:blipFill rotWithShape="1">
          <a:blip r:embed="rId3">
            <a:alphaModFix/>
          </a:blip>
          <a:srcRect l="32619" r="32620"/>
          <a:stretch/>
        </p:blipFill>
        <p:spPr>
          <a:xfrm>
            <a:off x="14863380" y="0"/>
            <a:ext cx="5240719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МИГРАЦИЯ БД</a:t>
            </a:r>
            <a:endParaRPr/>
          </a:p>
        </p:txBody>
      </p:sp>
      <p:sp>
        <p:nvSpPr>
          <p:cNvPr id="505" name="Google Shape;505;p22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pic>
        <p:nvPicPr>
          <p:cNvPr id="506" name="Google Shape;5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26400"/>
            <a:ext cx="23800849" cy="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1"/>
                </a:solidFill>
              </a:rPr>
              <a:t>МИГРАЦИЯ БД</a:t>
            </a:r>
            <a:endParaRPr/>
          </a:p>
        </p:txBody>
      </p:sp>
      <p:sp>
        <p:nvSpPr>
          <p:cNvPr id="513" name="Google Shape;513;p4"/>
          <p:cNvSpPr txBox="1">
            <a:spLocks noGrp="1"/>
          </p:cNvSpPr>
          <p:nvPr>
            <p:ph type="body" idx="5"/>
          </p:nvPr>
        </p:nvSpPr>
        <p:spPr>
          <a:xfrm>
            <a:off x="809222" y="1625769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МИГРАЦИЯ БД</a:t>
            </a:r>
            <a:endParaRPr sz="40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4"/>
          <p:cNvSpPr txBox="1">
            <a:spLocks noGrp="1"/>
          </p:cNvSpPr>
          <p:nvPr>
            <p:ph type="body" idx="6"/>
          </p:nvPr>
        </p:nvSpPr>
        <p:spPr>
          <a:xfrm>
            <a:off x="809222" y="2655078"/>
            <a:ext cx="16056780" cy="224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 dirty="0" err="1"/>
              <a:t>Технология</a:t>
            </a:r>
            <a:r>
              <a:rPr lang="en-US" sz="3600" dirty="0"/>
              <a:t>, </a:t>
            </a:r>
            <a:r>
              <a:rPr lang="en-US" sz="3600" dirty="0" err="1"/>
              <a:t>которая</a:t>
            </a:r>
            <a:r>
              <a:rPr lang="en-US" sz="3600" dirty="0"/>
              <a:t> </a:t>
            </a:r>
            <a:r>
              <a:rPr lang="en-US" sz="3600" dirty="0" err="1"/>
              <a:t>позволяет</a:t>
            </a:r>
            <a:r>
              <a:rPr lang="en-US" sz="3600" dirty="0"/>
              <a:t> </a:t>
            </a:r>
            <a:r>
              <a:rPr lang="en-US" sz="3600" dirty="0" err="1"/>
              <a:t>нам</a:t>
            </a:r>
            <a:r>
              <a:rPr lang="en-US" sz="3600" dirty="0"/>
              <a:t> </a:t>
            </a:r>
            <a:r>
              <a:rPr lang="en-US" sz="3600" dirty="0" err="1"/>
              <a:t>поддерживать</a:t>
            </a:r>
            <a:r>
              <a:rPr lang="en-US" sz="3600" dirty="0"/>
              <a:t> </a:t>
            </a:r>
            <a:r>
              <a:rPr lang="en-US" sz="3600" dirty="0" err="1"/>
              <a:t>базу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r>
              <a:rPr lang="en-US" sz="3600" dirty="0"/>
              <a:t> </a:t>
            </a:r>
            <a:endParaRPr lang="ru-RU" sz="36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 dirty="0"/>
              <a:t>в </a:t>
            </a:r>
            <a:r>
              <a:rPr lang="en-US" sz="3600" dirty="0" err="1"/>
              <a:t>актуальном</a:t>
            </a:r>
            <a:r>
              <a:rPr lang="en-US" sz="3600" dirty="0"/>
              <a:t> </a:t>
            </a:r>
            <a:r>
              <a:rPr lang="en-US" sz="3600" dirty="0" err="1"/>
              <a:t>состоянии</a:t>
            </a:r>
            <a:r>
              <a:rPr lang="en-US" sz="3600" dirty="0"/>
              <a:t>.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6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 i="1" dirty="0" err="1"/>
              <a:t>Да-да</a:t>
            </a:r>
            <a:r>
              <a:rPr lang="en-US" sz="3600" i="1" dirty="0"/>
              <a:t>, </a:t>
            </a:r>
            <a:r>
              <a:rPr lang="en-US" sz="3600" i="1" dirty="0" err="1"/>
              <a:t>никаких</a:t>
            </a:r>
            <a:r>
              <a:rPr lang="en-US" sz="3600" i="1" dirty="0"/>
              <a:t> </a:t>
            </a:r>
            <a:r>
              <a:rPr lang="en-US" sz="3600" i="1" dirty="0" err="1"/>
              <a:t>больше</a:t>
            </a:r>
            <a:r>
              <a:rPr lang="en-US" sz="3600" i="1" dirty="0"/>
              <a:t> «</a:t>
            </a:r>
            <a:r>
              <a:rPr lang="en-US" sz="3600" i="1" dirty="0" err="1"/>
              <a:t>Наберите</a:t>
            </a:r>
            <a:r>
              <a:rPr lang="en-US" sz="3600" i="1" dirty="0"/>
              <a:t> </a:t>
            </a:r>
            <a:r>
              <a:rPr lang="en-US" sz="3600" i="1" dirty="0" err="1"/>
              <a:t>ручками</a:t>
            </a:r>
            <a:r>
              <a:rPr lang="en-US" sz="3600" i="1" dirty="0"/>
              <a:t> SQL-</a:t>
            </a:r>
            <a:r>
              <a:rPr lang="en-US" sz="3600" i="1" dirty="0" err="1"/>
              <a:t>команду</a:t>
            </a:r>
            <a:r>
              <a:rPr lang="en-US" sz="3600" i="1" dirty="0"/>
              <a:t> в </a:t>
            </a:r>
            <a:r>
              <a:rPr lang="en-US" sz="3600" i="1" dirty="0" err="1"/>
              <a:t>консоль</a:t>
            </a:r>
            <a:r>
              <a:rPr lang="en-US" sz="3600" i="1" dirty="0"/>
              <a:t> БД!</a:t>
            </a:r>
            <a:endParaRPr sz="3600" i="1" dirty="0"/>
          </a:p>
        </p:txBody>
      </p:sp>
      <p:sp>
        <p:nvSpPr>
          <p:cNvPr id="515" name="Google Shape;515;p4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6" name="Google Shape;5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25800"/>
            <a:ext cx="23800849" cy="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1"/>
                </a:solidFill>
              </a:rPr>
              <a:t>МИГРАЦИЯ БД</a:t>
            </a:r>
            <a:endParaRPr/>
          </a:p>
        </p:txBody>
      </p:sp>
      <p:sp>
        <p:nvSpPr>
          <p:cNvPr id="523" name="Google Shape;523;p6"/>
          <p:cNvSpPr txBox="1">
            <a:spLocks noGrp="1"/>
          </p:cNvSpPr>
          <p:nvPr>
            <p:ph type="body" idx="5"/>
          </p:nvPr>
        </p:nvSpPr>
        <p:spPr>
          <a:xfrm>
            <a:off x="759531" y="1626617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КОНЦЕПЦИЯ МИГРАЦИЙ</a:t>
            </a:r>
            <a:endParaRPr sz="40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4" name="Google Shape;524;p6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5" name="Google Shape;5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25800"/>
            <a:ext cx="2380084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"/>
          <p:cNvSpPr txBox="1">
            <a:spLocks noGrp="1"/>
          </p:cNvSpPr>
          <p:nvPr>
            <p:ph type="body" idx="6"/>
          </p:nvPr>
        </p:nvSpPr>
        <p:spPr>
          <a:xfrm>
            <a:off x="808518" y="2715474"/>
            <a:ext cx="18050984" cy="72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4"/>
              </a:buBlip>
            </a:pPr>
            <a:r>
              <a:rPr lang="en-US" sz="3000" dirty="0" err="1"/>
              <a:t>Набор</a:t>
            </a:r>
            <a:r>
              <a:rPr lang="en-US" sz="3000" dirty="0"/>
              <a:t> </a:t>
            </a:r>
            <a:r>
              <a:rPr lang="en-US" sz="3000" dirty="0" err="1"/>
              <a:t>скриптов</a:t>
            </a:r>
            <a:r>
              <a:rPr lang="en-US" sz="3000" dirty="0"/>
              <a:t> (</a:t>
            </a:r>
            <a:r>
              <a:rPr lang="en-US" sz="3000" dirty="0" err="1"/>
              <a:t>команды</a:t>
            </a:r>
            <a:r>
              <a:rPr lang="en-US" sz="3000" dirty="0"/>
              <a:t> SQL), </a:t>
            </a:r>
            <a:r>
              <a:rPr lang="en-US" sz="3000" dirty="0" err="1"/>
              <a:t>которые</a:t>
            </a:r>
            <a:r>
              <a:rPr lang="en-US" sz="3000" dirty="0"/>
              <a:t> </a:t>
            </a:r>
            <a:r>
              <a:rPr lang="en-US" sz="3000" dirty="0" err="1"/>
              <a:t>написаны</a:t>
            </a:r>
            <a:r>
              <a:rPr lang="en-US" sz="3000" dirty="0"/>
              <a:t> в </a:t>
            </a:r>
            <a:r>
              <a:rPr lang="en-US" sz="3000" dirty="0" err="1"/>
              <a:t>файлах</a:t>
            </a:r>
            <a:endParaRPr sz="3000" dirty="0"/>
          </a:p>
          <a:p>
            <a:pPr marL="45720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4"/>
              </a:buBlip>
            </a:pPr>
            <a:r>
              <a:rPr lang="en-US" sz="3000" dirty="0" err="1"/>
              <a:t>Таблица</a:t>
            </a:r>
            <a:r>
              <a:rPr lang="en-US" sz="3000" dirty="0"/>
              <a:t> в </a:t>
            </a:r>
            <a:r>
              <a:rPr lang="en-US" sz="3000" dirty="0" err="1"/>
              <a:t>базе</a:t>
            </a:r>
            <a:r>
              <a:rPr lang="en-US" sz="3000" dirty="0"/>
              <a:t>, в </a:t>
            </a:r>
            <a:r>
              <a:rPr lang="en-US" sz="3000" dirty="0" err="1"/>
              <a:t>ней</a:t>
            </a:r>
            <a:r>
              <a:rPr lang="en-US" sz="3000" dirty="0"/>
              <a:t> </a:t>
            </a:r>
            <a:r>
              <a:rPr lang="en-US" sz="3000" dirty="0" err="1"/>
              <a:t>хранятся</a:t>
            </a:r>
            <a:r>
              <a:rPr lang="en-US" sz="3000" dirty="0"/>
              <a:t> </a:t>
            </a:r>
            <a:r>
              <a:rPr lang="en-US" sz="3000" dirty="0" err="1"/>
              <a:t>реализованные</a:t>
            </a:r>
            <a:r>
              <a:rPr lang="en-US" sz="3000" dirty="0"/>
              <a:t> </a:t>
            </a:r>
            <a:r>
              <a:rPr lang="en-US" sz="3000" dirty="0" err="1"/>
              <a:t>скрипты</a:t>
            </a:r>
            <a:endParaRPr sz="3000" dirty="0"/>
          </a:p>
          <a:p>
            <a:pPr marL="45720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4"/>
              </a:buBlip>
            </a:pPr>
            <a:r>
              <a:rPr lang="en-US" sz="3000" dirty="0" err="1">
                <a:solidFill>
                  <a:schemeClr val="lt1"/>
                </a:solidFill>
              </a:rPr>
              <a:t>При</a:t>
            </a:r>
            <a:r>
              <a:rPr lang="en-US" sz="3000" dirty="0">
                <a:solidFill>
                  <a:schemeClr val="lt1"/>
                </a:solidFill>
              </a:rPr>
              <a:t> </a:t>
            </a:r>
            <a:r>
              <a:rPr lang="en-US" sz="3000" dirty="0" err="1">
                <a:solidFill>
                  <a:schemeClr val="lt1"/>
                </a:solidFill>
              </a:rPr>
              <a:t>запуске</a:t>
            </a:r>
            <a:r>
              <a:rPr lang="en-US" sz="3000" dirty="0">
                <a:solidFill>
                  <a:schemeClr val="lt1"/>
                </a:solidFill>
              </a:rPr>
              <a:t> </a:t>
            </a:r>
            <a:r>
              <a:rPr lang="en-US" sz="3000" dirty="0" err="1">
                <a:solidFill>
                  <a:schemeClr val="lt1"/>
                </a:solidFill>
              </a:rPr>
              <a:t>приложения</a:t>
            </a:r>
            <a:r>
              <a:rPr lang="en-US" sz="3000" dirty="0">
                <a:solidFill>
                  <a:schemeClr val="lt1"/>
                </a:solidFill>
              </a:rPr>
              <a:t> </a:t>
            </a:r>
            <a:r>
              <a:rPr lang="en-US" sz="3000" dirty="0" err="1"/>
              <a:t>проверяется</a:t>
            </a:r>
            <a:r>
              <a:rPr lang="en-US" sz="3000" dirty="0"/>
              <a:t> </a:t>
            </a:r>
            <a:r>
              <a:rPr lang="en-US" sz="3000" dirty="0" err="1"/>
              <a:t>база</a:t>
            </a:r>
            <a:r>
              <a:rPr lang="en-US" sz="3000" dirty="0"/>
              <a:t> и </a:t>
            </a:r>
            <a:r>
              <a:rPr lang="en-US" sz="3000" dirty="0" err="1"/>
              <a:t>если</a:t>
            </a:r>
            <a:r>
              <a:rPr lang="en-US" sz="3000" dirty="0"/>
              <a:t> </a:t>
            </a:r>
            <a:r>
              <a:rPr lang="en-US" sz="3000" dirty="0" err="1"/>
              <a:t>какой-то</a:t>
            </a:r>
            <a:r>
              <a:rPr lang="en-US" sz="3000" dirty="0"/>
              <a:t> </a:t>
            </a:r>
            <a:r>
              <a:rPr lang="en-US" sz="3000" dirty="0" err="1"/>
              <a:t>скрипт</a:t>
            </a:r>
            <a:r>
              <a:rPr lang="en-US" sz="3000" dirty="0"/>
              <a:t> </a:t>
            </a:r>
            <a:r>
              <a:rPr lang="en-US" sz="3000" dirty="0" err="1"/>
              <a:t>не</a:t>
            </a:r>
            <a:r>
              <a:rPr lang="en-US" sz="3000" dirty="0"/>
              <a:t> </a:t>
            </a:r>
            <a:r>
              <a:rPr lang="en-US" sz="3000" dirty="0" err="1"/>
              <a:t>выполнялся</a:t>
            </a:r>
            <a:r>
              <a:rPr lang="en-US" sz="3000" dirty="0"/>
              <a:t> </a:t>
            </a:r>
            <a:r>
              <a:rPr lang="ru-RU" sz="3000" dirty="0"/>
              <a:t>—</a:t>
            </a:r>
            <a:r>
              <a:rPr lang="en-US" sz="3000" dirty="0"/>
              <a:t> </a:t>
            </a:r>
            <a:r>
              <a:rPr lang="en-US" sz="3000" dirty="0" err="1"/>
              <a:t>он</a:t>
            </a:r>
            <a:r>
              <a:rPr lang="en-US" sz="3000" dirty="0"/>
              <a:t> </a:t>
            </a:r>
            <a:r>
              <a:rPr lang="en-US" sz="3000" dirty="0" err="1"/>
              <a:t>выполняется</a:t>
            </a:r>
            <a:endParaRPr sz="3000" dirty="0"/>
          </a:p>
          <a:p>
            <a:pPr marL="45720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4"/>
              </a:buBlip>
            </a:pPr>
            <a:r>
              <a:rPr lang="en-US" sz="3000" dirty="0" err="1"/>
              <a:t>Мы</a:t>
            </a:r>
            <a:r>
              <a:rPr lang="en-US" sz="3000" dirty="0"/>
              <a:t> </a:t>
            </a:r>
            <a:r>
              <a:rPr lang="en-US" sz="3000" dirty="0" err="1"/>
              <a:t>можем</a:t>
            </a:r>
            <a:r>
              <a:rPr lang="en-US" sz="3000" dirty="0"/>
              <a:t> </a:t>
            </a:r>
            <a:r>
              <a:rPr lang="en-US" sz="3000" dirty="0" err="1"/>
              <a:t>один</a:t>
            </a:r>
            <a:r>
              <a:rPr lang="en-US" sz="3000" dirty="0"/>
              <a:t> </a:t>
            </a:r>
            <a:r>
              <a:rPr lang="en-US" sz="3000" dirty="0" err="1"/>
              <a:t>раз</a:t>
            </a:r>
            <a:r>
              <a:rPr lang="en-US" sz="3000" dirty="0"/>
              <a:t> </a:t>
            </a:r>
            <a:r>
              <a:rPr lang="en-US" sz="3000" dirty="0" err="1"/>
              <a:t>написать</a:t>
            </a:r>
            <a:r>
              <a:rPr lang="en-US" sz="3000" dirty="0"/>
              <a:t> </a:t>
            </a:r>
            <a:r>
              <a:rPr lang="en-US" sz="3000" dirty="0" err="1"/>
              <a:t>создание</a:t>
            </a:r>
            <a:r>
              <a:rPr lang="en-US" sz="3000" dirty="0"/>
              <a:t> </a:t>
            </a:r>
            <a:r>
              <a:rPr lang="en-US" sz="3000" dirty="0" err="1"/>
              <a:t>таблиц</a:t>
            </a:r>
            <a:r>
              <a:rPr lang="en-US" sz="3000" dirty="0"/>
              <a:t> и </a:t>
            </a:r>
            <a:r>
              <a:rPr lang="en-US" sz="3000" dirty="0" err="1"/>
              <a:t>каждый</a:t>
            </a:r>
            <a:r>
              <a:rPr lang="en-US" sz="3000" dirty="0"/>
              <a:t> </a:t>
            </a:r>
            <a:r>
              <a:rPr lang="en-US" sz="3000" dirty="0" err="1"/>
              <a:t>раз</a:t>
            </a:r>
            <a:r>
              <a:rPr lang="en-US" sz="3000" dirty="0"/>
              <a:t>, </a:t>
            </a:r>
            <a:r>
              <a:rPr lang="en-US" sz="3000" dirty="0" err="1"/>
              <a:t>если</a:t>
            </a:r>
            <a:r>
              <a:rPr lang="en-US" sz="3000" dirty="0"/>
              <a:t> </a:t>
            </a:r>
            <a:r>
              <a:rPr lang="en-US" sz="3000" dirty="0" err="1"/>
              <a:t>таблицы</a:t>
            </a:r>
            <a:r>
              <a:rPr lang="en-US" sz="3000" dirty="0"/>
              <a:t> </a:t>
            </a:r>
            <a:r>
              <a:rPr lang="en-US" sz="3000" dirty="0" err="1"/>
              <a:t>не</a:t>
            </a:r>
            <a:r>
              <a:rPr lang="en-US" sz="3000" dirty="0"/>
              <a:t> </a:t>
            </a:r>
            <a:r>
              <a:rPr lang="en-US" sz="3000" dirty="0" err="1"/>
              <a:t>созданы</a:t>
            </a:r>
            <a:r>
              <a:rPr lang="en-US" sz="3000" dirty="0"/>
              <a:t>, </a:t>
            </a:r>
            <a:r>
              <a:rPr lang="en-US" sz="3000" dirty="0" err="1"/>
              <a:t>приложение</a:t>
            </a:r>
            <a:r>
              <a:rPr lang="en-US" sz="3000" dirty="0"/>
              <a:t> </a:t>
            </a:r>
            <a:r>
              <a:rPr lang="en-US" sz="3000" dirty="0" err="1"/>
              <a:t>будет</a:t>
            </a:r>
            <a:r>
              <a:rPr lang="en-US" sz="3000" dirty="0"/>
              <a:t> </a:t>
            </a:r>
            <a:r>
              <a:rPr lang="en-US" sz="3000" dirty="0" err="1"/>
              <a:t>их</a:t>
            </a:r>
            <a:r>
              <a:rPr lang="en-US" sz="3000" dirty="0"/>
              <a:t> </a:t>
            </a:r>
            <a:r>
              <a:rPr lang="en-US" sz="3000" dirty="0" err="1"/>
              <a:t>создавать</a:t>
            </a:r>
            <a:r>
              <a:rPr lang="en-US" sz="3000" dirty="0"/>
              <a:t> </a:t>
            </a:r>
            <a:r>
              <a:rPr lang="en-US" sz="3000" dirty="0" err="1"/>
              <a:t>без</a:t>
            </a:r>
            <a:r>
              <a:rPr lang="en-US" sz="3000" dirty="0"/>
              <a:t> </a:t>
            </a:r>
            <a:r>
              <a:rPr lang="en-US" sz="3000" dirty="0" err="1"/>
              <a:t>нашего</a:t>
            </a:r>
            <a:r>
              <a:rPr lang="en-US" sz="3000" dirty="0"/>
              <a:t> </a:t>
            </a:r>
            <a:r>
              <a:rPr lang="en-US" sz="3000" dirty="0" err="1"/>
              <a:t>участия</a:t>
            </a:r>
            <a:endParaRPr sz="3000" dirty="0"/>
          </a:p>
          <a:p>
            <a:pPr marL="45720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4"/>
              </a:buBlip>
            </a:pPr>
            <a:r>
              <a:rPr lang="en-US" sz="3000" dirty="0" err="1"/>
              <a:t>Любые</a:t>
            </a:r>
            <a:r>
              <a:rPr lang="en-US" sz="3000" dirty="0"/>
              <a:t> </a:t>
            </a:r>
            <a:r>
              <a:rPr lang="en-US" sz="3000" dirty="0" err="1"/>
              <a:t>новые</a:t>
            </a:r>
            <a:r>
              <a:rPr lang="en-US" sz="3000" dirty="0"/>
              <a:t> </a:t>
            </a:r>
            <a:r>
              <a:rPr lang="en-US" sz="3000" dirty="0" err="1"/>
              <a:t>изменения</a:t>
            </a:r>
            <a:r>
              <a:rPr lang="en-US" sz="3000" dirty="0"/>
              <a:t> в </a:t>
            </a:r>
            <a:r>
              <a:rPr lang="en-US" sz="3000" dirty="0" err="1"/>
              <a:t>базу</a:t>
            </a:r>
            <a:r>
              <a:rPr lang="en-US" sz="3000" dirty="0"/>
              <a:t> </a:t>
            </a:r>
            <a:r>
              <a:rPr lang="en-US" sz="3000" dirty="0" err="1"/>
              <a:t>пишутся</a:t>
            </a:r>
            <a:r>
              <a:rPr lang="en-US" sz="3000" dirty="0"/>
              <a:t> </a:t>
            </a:r>
            <a:r>
              <a:rPr lang="en-US" sz="3000" dirty="0" err="1"/>
              <a:t>отдельным</a:t>
            </a:r>
            <a:r>
              <a:rPr lang="en-US" sz="3000" dirty="0"/>
              <a:t> </a:t>
            </a:r>
            <a:r>
              <a:rPr lang="en-US" sz="3000" dirty="0" err="1"/>
              <a:t>скриптом</a:t>
            </a:r>
            <a:r>
              <a:rPr lang="en-US" sz="3000" dirty="0"/>
              <a:t> и </a:t>
            </a:r>
            <a:r>
              <a:rPr lang="en-US" sz="3000" dirty="0" err="1"/>
              <a:t>при</a:t>
            </a:r>
            <a:r>
              <a:rPr lang="en-US" sz="3000" dirty="0"/>
              <a:t> </a:t>
            </a:r>
            <a:r>
              <a:rPr lang="en-US" sz="3000" dirty="0" err="1"/>
              <a:t>запуске</a:t>
            </a:r>
            <a:r>
              <a:rPr lang="en-US" sz="3000" dirty="0"/>
              <a:t> </a:t>
            </a:r>
            <a:r>
              <a:rPr lang="en-US" sz="3000" dirty="0" err="1"/>
              <a:t>приложения</a:t>
            </a:r>
            <a:r>
              <a:rPr lang="en-US" sz="3000" dirty="0"/>
              <a:t> </a:t>
            </a:r>
            <a:r>
              <a:rPr lang="en-US" sz="3000" dirty="0" err="1"/>
              <a:t>он</a:t>
            </a:r>
            <a:r>
              <a:rPr lang="en-US" sz="3000" dirty="0"/>
              <a:t> </a:t>
            </a:r>
            <a:r>
              <a:rPr lang="en-US" sz="3000" dirty="0" err="1"/>
              <a:t>выполнится</a:t>
            </a:r>
            <a:r>
              <a:rPr lang="en-US" sz="3000" dirty="0"/>
              <a:t>, </a:t>
            </a:r>
            <a:r>
              <a:rPr lang="en-US" sz="3000" dirty="0" err="1"/>
              <a:t>если</a:t>
            </a:r>
            <a:r>
              <a:rPr lang="en-US" sz="3000" dirty="0"/>
              <a:t> </a:t>
            </a:r>
            <a:r>
              <a:rPr lang="en-US" sz="3000" dirty="0" err="1"/>
              <a:t>не</a:t>
            </a:r>
            <a:r>
              <a:rPr lang="en-US" sz="3000" dirty="0"/>
              <a:t> </a:t>
            </a:r>
            <a:r>
              <a:rPr lang="en-US" sz="3000" dirty="0" err="1"/>
              <a:t>выполнен</a:t>
            </a:r>
            <a:r>
              <a:rPr lang="en-US" sz="3000" dirty="0"/>
              <a:t> </a:t>
            </a:r>
            <a:r>
              <a:rPr lang="en-US" sz="3000" dirty="0" err="1"/>
              <a:t>до</a:t>
            </a:r>
            <a:r>
              <a:rPr lang="en-US" sz="3000" dirty="0"/>
              <a:t> </a:t>
            </a:r>
            <a:r>
              <a:rPr lang="en-US" sz="3000" dirty="0" err="1"/>
              <a:t>этого</a:t>
            </a: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"/>
          <p:cNvSpPr txBox="1">
            <a:spLocks noGrp="1"/>
          </p:cNvSpPr>
          <p:nvPr>
            <p:ph type="body" idx="1"/>
          </p:nvPr>
        </p:nvSpPr>
        <p:spPr>
          <a:xfrm>
            <a:off x="798513" y="2684535"/>
            <a:ext cx="18714130" cy="51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err="1">
                <a:solidFill>
                  <a:schemeClr val="lt1"/>
                </a:solidFill>
              </a:rPr>
              <a:t>Задача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/>
              <a:t>подключить</a:t>
            </a:r>
            <a:r>
              <a:rPr lang="en-US" dirty="0"/>
              <a:t> к </a:t>
            </a:r>
            <a:r>
              <a:rPr lang="en-US" dirty="0" err="1"/>
              <a:t>проекту</a:t>
            </a:r>
            <a:r>
              <a:rPr lang="en-US" dirty="0"/>
              <a:t> Flyway и </a:t>
            </a:r>
            <a:r>
              <a:rPr lang="en-US" dirty="0" err="1"/>
              <a:t>написать</a:t>
            </a:r>
            <a:r>
              <a:rPr lang="en-US" dirty="0"/>
              <a:t> </a:t>
            </a:r>
            <a:r>
              <a:rPr lang="en-US" dirty="0" err="1"/>
              <a:t>инициализацию</a:t>
            </a:r>
            <a:r>
              <a:rPr lang="en-US" dirty="0"/>
              <a:t> БД (</a:t>
            </a:r>
            <a:r>
              <a:rPr lang="en-US" dirty="0" err="1"/>
              <a:t>первичное</a:t>
            </a:r>
            <a:r>
              <a:rPr lang="en-US" dirty="0"/>
              <a:t> </a:t>
            </a: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таблиц</a:t>
            </a:r>
            <a:r>
              <a:rPr lang="en-US" dirty="0"/>
              <a:t>)</a:t>
            </a:r>
            <a:br>
              <a:rPr lang="en-US" dirty="0"/>
            </a:br>
            <a:endParaRPr dirty="0"/>
          </a:p>
          <a:p>
            <a:pPr marL="51435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700"/>
              <a:buBlip>
                <a:blip r:embed="rId3"/>
              </a:buBlip>
            </a:pPr>
            <a:r>
              <a:rPr lang="en-US" dirty="0" err="1">
                <a:solidFill>
                  <a:srgbClr val="FFFEFE"/>
                </a:solidFill>
              </a:rPr>
              <a:t>Скрипты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миграций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хранятся</a:t>
            </a:r>
            <a:r>
              <a:rPr lang="en-US" dirty="0">
                <a:solidFill>
                  <a:srgbClr val="FFFEFE"/>
                </a:solidFill>
              </a:rPr>
              <a:t> в resources -&gt; </a:t>
            </a:r>
            <a:r>
              <a:rPr lang="en-US" dirty="0" err="1">
                <a:solidFill>
                  <a:srgbClr val="FFFEFE"/>
                </a:solidFill>
              </a:rPr>
              <a:t>db</a:t>
            </a:r>
            <a:r>
              <a:rPr lang="en-US" dirty="0">
                <a:solidFill>
                  <a:srgbClr val="FFFEFE"/>
                </a:solidFill>
              </a:rPr>
              <a:t> -&gt; migration. </a:t>
            </a:r>
            <a:r>
              <a:rPr lang="en-US" dirty="0" err="1">
                <a:solidFill>
                  <a:srgbClr val="FFFEFE"/>
                </a:solidFill>
              </a:rPr>
              <a:t>Создайте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необходимые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директории</a:t>
            </a:r>
            <a:endParaRPr dirty="0">
              <a:solidFill>
                <a:srgbClr val="FFFEFE"/>
              </a:solidFill>
            </a:endParaRPr>
          </a:p>
          <a:p>
            <a:pPr marL="51435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700"/>
              <a:buBlip>
                <a:blip r:embed="rId3"/>
              </a:buBlip>
            </a:pPr>
            <a:r>
              <a:rPr lang="en-US" dirty="0" err="1">
                <a:solidFill>
                  <a:srgbClr val="FFFEFE"/>
                </a:solidFill>
              </a:rPr>
              <a:t>Файл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скрипта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называется</a:t>
            </a:r>
            <a:r>
              <a:rPr lang="en-US" dirty="0">
                <a:solidFill>
                  <a:srgbClr val="FFFEFE"/>
                </a:solidFill>
              </a:rPr>
              <a:t> V + </a:t>
            </a:r>
            <a:r>
              <a:rPr lang="en-US" dirty="0" err="1">
                <a:solidFill>
                  <a:srgbClr val="FFFEFE"/>
                </a:solidFill>
              </a:rPr>
              <a:t>номер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миграции</a:t>
            </a:r>
            <a:r>
              <a:rPr lang="en-US" dirty="0">
                <a:solidFill>
                  <a:srgbClr val="FFFEFE"/>
                </a:solidFill>
              </a:rPr>
              <a:t> + </a:t>
            </a:r>
            <a:r>
              <a:rPr lang="en-US" dirty="0" err="1">
                <a:solidFill>
                  <a:srgbClr val="FFFEFE"/>
                </a:solidFill>
              </a:rPr>
              <a:t>двойное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подчёркивание</a:t>
            </a:r>
            <a:r>
              <a:rPr lang="en-US" dirty="0">
                <a:solidFill>
                  <a:srgbClr val="FFFEFE"/>
                </a:solidFill>
              </a:rPr>
              <a:t> + </a:t>
            </a:r>
            <a:r>
              <a:rPr lang="en-US" dirty="0" err="1">
                <a:solidFill>
                  <a:srgbClr val="FFFEFE"/>
                </a:solidFill>
              </a:rPr>
              <a:t>имя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капсом</a:t>
            </a:r>
            <a:r>
              <a:rPr lang="en-US" dirty="0">
                <a:solidFill>
                  <a:srgbClr val="FFFEFE"/>
                </a:solidFill>
              </a:rPr>
              <a:t> + .</a:t>
            </a:r>
            <a:r>
              <a:rPr lang="en-US" dirty="0" err="1">
                <a:solidFill>
                  <a:srgbClr val="FFFEFE"/>
                </a:solidFill>
              </a:rPr>
              <a:t>sql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Например</a:t>
            </a:r>
            <a:r>
              <a:rPr lang="en-US" dirty="0">
                <a:solidFill>
                  <a:srgbClr val="FFFEFE"/>
                </a:solidFill>
              </a:rPr>
              <a:t>: V1__INIT_SCHEMA.sql</a:t>
            </a:r>
            <a:endParaRPr dirty="0">
              <a:solidFill>
                <a:srgbClr val="FFFEFE"/>
              </a:solidFill>
            </a:endParaRPr>
          </a:p>
          <a:p>
            <a:pPr marL="51435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700"/>
              <a:buBlip>
                <a:blip r:embed="rId3"/>
              </a:buBlip>
            </a:pPr>
            <a:r>
              <a:rPr lang="en-US" dirty="0" err="1">
                <a:solidFill>
                  <a:srgbClr val="FFFEFE"/>
                </a:solidFill>
              </a:rPr>
              <a:t>Создайте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первый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скрипт</a:t>
            </a:r>
            <a:r>
              <a:rPr lang="en-US" dirty="0">
                <a:solidFill>
                  <a:srgbClr val="FFFEFE"/>
                </a:solidFill>
              </a:rPr>
              <a:t>. В </a:t>
            </a:r>
            <a:r>
              <a:rPr lang="en-US" dirty="0" err="1">
                <a:solidFill>
                  <a:srgbClr val="FFFEFE"/>
                </a:solidFill>
              </a:rPr>
              <a:t>нём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напишите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нужные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sql-запросы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для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создания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таблиц</a:t>
            </a:r>
            <a:r>
              <a:rPr lang="en-US" dirty="0">
                <a:solidFill>
                  <a:srgbClr val="FFFEFE"/>
                </a:solidFill>
              </a:rPr>
              <a:t>.</a:t>
            </a:r>
            <a:endParaRPr dirty="0">
              <a:solidFill>
                <a:srgbClr val="FFFEFE"/>
              </a:solidFill>
            </a:endParaRPr>
          </a:p>
          <a:p>
            <a:pPr marL="51435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700"/>
              <a:buBlip>
                <a:blip r:embed="rId3"/>
              </a:buBlip>
            </a:pPr>
            <a:r>
              <a:rPr lang="en-US" dirty="0" err="1">
                <a:solidFill>
                  <a:srgbClr val="FFFEFE"/>
                </a:solidFill>
              </a:rPr>
              <a:t>Очистите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текущую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базу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перед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запуском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приложения</a:t>
            </a:r>
            <a:r>
              <a:rPr lang="en-US" dirty="0">
                <a:solidFill>
                  <a:srgbClr val="FFFEFE"/>
                </a:solidFill>
              </a:rPr>
              <a:t> с </a:t>
            </a:r>
            <a:r>
              <a:rPr lang="en-US" dirty="0" err="1">
                <a:solidFill>
                  <a:srgbClr val="FFFEFE"/>
                </a:solidFill>
              </a:rPr>
              <a:t>миграцией</a:t>
            </a:r>
            <a:r>
              <a:rPr lang="en-US" dirty="0">
                <a:solidFill>
                  <a:srgbClr val="FFFEFE"/>
                </a:solidFill>
              </a:rPr>
              <a:t> (</a:t>
            </a:r>
            <a:r>
              <a:rPr lang="en-US" dirty="0" err="1">
                <a:solidFill>
                  <a:srgbClr val="FFFEFE"/>
                </a:solidFill>
              </a:rPr>
              <a:t>там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должно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быть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таблиц</a:t>
            </a:r>
            <a:r>
              <a:rPr lang="en-US" dirty="0">
                <a:solidFill>
                  <a:srgbClr val="FFFEFE"/>
                </a:solidFill>
              </a:rPr>
              <a:t> и </a:t>
            </a:r>
            <a:r>
              <a:rPr lang="en-US" dirty="0" err="1">
                <a:solidFill>
                  <a:srgbClr val="FFFEFE"/>
                </a:solidFill>
              </a:rPr>
              <a:t>т.д</a:t>
            </a:r>
            <a:r>
              <a:rPr lang="en-US" dirty="0">
                <a:solidFill>
                  <a:srgbClr val="FFFEFE"/>
                </a:solidFill>
              </a:rPr>
              <a:t>.)</a:t>
            </a:r>
            <a:endParaRPr dirty="0">
              <a:solidFill>
                <a:srgbClr val="FFFEFE"/>
              </a:solidFill>
            </a:endParaRPr>
          </a:p>
          <a:p>
            <a:pPr marL="51435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700"/>
              <a:buBlip>
                <a:blip r:embed="rId3"/>
              </a:buBlip>
            </a:pPr>
            <a:r>
              <a:rPr lang="en-US" dirty="0" err="1">
                <a:solidFill>
                  <a:srgbClr val="FFFEFE"/>
                </a:solidFill>
              </a:rPr>
              <a:t>Запустите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приложение</a:t>
            </a:r>
            <a:r>
              <a:rPr lang="en-US" dirty="0">
                <a:solidFill>
                  <a:srgbClr val="FFFEFE"/>
                </a:solidFill>
              </a:rPr>
              <a:t>. </a:t>
            </a:r>
            <a:r>
              <a:rPr lang="en-US" dirty="0" err="1">
                <a:solidFill>
                  <a:srgbClr val="FFFEFE"/>
                </a:solidFill>
              </a:rPr>
              <a:t>Обратите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внимание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на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структуру</a:t>
            </a:r>
            <a:r>
              <a:rPr lang="en-US" dirty="0">
                <a:solidFill>
                  <a:srgbClr val="FFFEFE"/>
                </a:solidFill>
              </a:rPr>
              <a:t> БД и </a:t>
            </a:r>
            <a:r>
              <a:rPr lang="en-US" dirty="0" err="1">
                <a:solidFill>
                  <a:srgbClr val="FFFEFE"/>
                </a:solidFill>
              </a:rPr>
              <a:t>таблицу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flyway_schema_history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ru-RU" sz="3000" dirty="0"/>
              <a:t>—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она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хранит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активные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миграции</a:t>
            </a:r>
            <a:endParaRPr dirty="0">
              <a:solidFill>
                <a:srgbClr val="FFFEFE"/>
              </a:solidFill>
            </a:endParaRPr>
          </a:p>
          <a:p>
            <a:pPr marL="51435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700"/>
              <a:buBlip>
                <a:blip r:embed="rId3"/>
              </a:buBlip>
            </a:pPr>
            <a:r>
              <a:rPr lang="en-US" dirty="0" err="1">
                <a:solidFill>
                  <a:srgbClr val="FFFEFE"/>
                </a:solidFill>
              </a:rPr>
              <a:t>Сгенерируйте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код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сущностей</a:t>
            </a:r>
            <a:r>
              <a:rPr lang="en-US" dirty="0">
                <a:solidFill>
                  <a:srgbClr val="FFFEFE"/>
                </a:solidFill>
              </a:rPr>
              <a:t> </a:t>
            </a:r>
            <a:r>
              <a:rPr lang="en-US" dirty="0" err="1">
                <a:solidFill>
                  <a:srgbClr val="FFFEFE"/>
                </a:solidFill>
              </a:rPr>
              <a:t>jooq</a:t>
            </a:r>
            <a:endParaRPr dirty="0">
              <a:solidFill>
                <a:srgbClr val="FFFEFE"/>
              </a:solidFill>
            </a:endParaRPr>
          </a:p>
        </p:txBody>
      </p:sp>
      <p:sp>
        <p:nvSpPr>
          <p:cNvPr id="532" name="Google Shape;532;p7"/>
          <p:cNvSpPr txBox="1">
            <a:spLocks noGrp="1"/>
          </p:cNvSpPr>
          <p:nvPr>
            <p:ph type="body" idx="3"/>
          </p:nvPr>
        </p:nvSpPr>
        <p:spPr>
          <a:xfrm>
            <a:off x="809222" y="1612075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5001"/>
                </a:solidFill>
              </a:rPr>
              <a:t>РЕАЛИЗУЕМ МИГРАЦИЮ БД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533" name="Google Shape;533;p7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1"/>
                </a:solidFill>
              </a:rPr>
              <a:t>МИГРАЦИЯ БД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4" name="Google Shape;534;p7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pic>
        <p:nvPicPr>
          <p:cNvPr id="535" name="Google Shape;5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144421"/>
            <a:ext cx="12323763" cy="784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7"/>
          <p:cNvGrpSpPr/>
          <p:nvPr/>
        </p:nvGrpSpPr>
        <p:grpSpPr>
          <a:xfrm>
            <a:off x="809222" y="9055731"/>
            <a:ext cx="441518" cy="496417"/>
            <a:chOff x="8572992" y="5180645"/>
            <a:chExt cx="815816" cy="917257"/>
          </a:xfrm>
        </p:grpSpPr>
        <p:sp>
          <p:nvSpPr>
            <p:cNvPr id="537" name="Google Shape;537;p7"/>
            <p:cNvSpPr/>
            <p:nvPr/>
          </p:nvSpPr>
          <p:spPr>
            <a:xfrm>
              <a:off x="8572992" y="5180645"/>
              <a:ext cx="815816" cy="917257"/>
            </a:xfrm>
            <a:custGeom>
              <a:avLst/>
              <a:gdLst/>
              <a:ahLst/>
              <a:cxnLst/>
              <a:rect l="l" t="t" r="r" b="b"/>
              <a:pathLst>
                <a:path w="815816" h="917257" extrusionOk="0">
                  <a:moveTo>
                    <a:pt x="469106" y="139065"/>
                  </a:moveTo>
                  <a:lnTo>
                    <a:pt x="469106" y="97155"/>
                  </a:lnTo>
                  <a:lnTo>
                    <a:pt x="508159" y="97155"/>
                  </a:lnTo>
                  <a:cubicBezTo>
                    <a:pt x="515779" y="97155"/>
                    <a:pt x="522446" y="90488"/>
                    <a:pt x="522446" y="82868"/>
                  </a:cubicBezTo>
                  <a:lnTo>
                    <a:pt x="522446" y="14288"/>
                  </a:lnTo>
                  <a:cubicBezTo>
                    <a:pt x="522446" y="6667"/>
                    <a:pt x="515779" y="0"/>
                    <a:pt x="508159" y="0"/>
                  </a:cubicBezTo>
                  <a:lnTo>
                    <a:pt x="341471" y="0"/>
                  </a:lnTo>
                  <a:cubicBezTo>
                    <a:pt x="333851" y="0"/>
                    <a:pt x="327184" y="6667"/>
                    <a:pt x="327184" y="14288"/>
                  </a:cubicBezTo>
                  <a:lnTo>
                    <a:pt x="327184" y="82868"/>
                  </a:lnTo>
                  <a:cubicBezTo>
                    <a:pt x="327184" y="90488"/>
                    <a:pt x="333851" y="97155"/>
                    <a:pt x="341471" y="97155"/>
                  </a:cubicBezTo>
                  <a:lnTo>
                    <a:pt x="380524" y="97155"/>
                  </a:lnTo>
                  <a:lnTo>
                    <a:pt x="380524" y="139065"/>
                  </a:lnTo>
                  <a:cubicBezTo>
                    <a:pt x="288131" y="149543"/>
                    <a:pt x="206216" y="192405"/>
                    <a:pt x="144304" y="255270"/>
                  </a:cubicBezTo>
                  <a:lnTo>
                    <a:pt x="128111" y="239078"/>
                  </a:lnTo>
                  <a:lnTo>
                    <a:pt x="154781" y="212408"/>
                  </a:lnTo>
                  <a:cubicBezTo>
                    <a:pt x="160496" y="206693"/>
                    <a:pt x="160496" y="198120"/>
                    <a:pt x="154781" y="192405"/>
                  </a:cubicBezTo>
                  <a:lnTo>
                    <a:pt x="99536" y="137160"/>
                  </a:lnTo>
                  <a:cubicBezTo>
                    <a:pt x="93821" y="131445"/>
                    <a:pt x="85249" y="131445"/>
                    <a:pt x="79534" y="137160"/>
                  </a:cubicBezTo>
                  <a:lnTo>
                    <a:pt x="4286" y="210503"/>
                  </a:lnTo>
                  <a:cubicBezTo>
                    <a:pt x="-1429" y="216218"/>
                    <a:pt x="-1429" y="224790"/>
                    <a:pt x="4286" y="230505"/>
                  </a:cubicBezTo>
                  <a:lnTo>
                    <a:pt x="59531" y="285750"/>
                  </a:lnTo>
                  <a:cubicBezTo>
                    <a:pt x="62389" y="288608"/>
                    <a:pt x="66199" y="289560"/>
                    <a:pt x="70009" y="289560"/>
                  </a:cubicBezTo>
                  <a:cubicBezTo>
                    <a:pt x="73819" y="289560"/>
                    <a:pt x="77629" y="288608"/>
                    <a:pt x="80486" y="285750"/>
                  </a:cubicBezTo>
                  <a:lnTo>
                    <a:pt x="108109" y="258128"/>
                  </a:lnTo>
                  <a:lnTo>
                    <a:pt x="126206" y="276225"/>
                  </a:lnTo>
                  <a:cubicBezTo>
                    <a:pt x="69056" y="343853"/>
                    <a:pt x="34766" y="431483"/>
                    <a:pt x="34766" y="526733"/>
                  </a:cubicBezTo>
                  <a:cubicBezTo>
                    <a:pt x="34766" y="741998"/>
                    <a:pt x="210026" y="917258"/>
                    <a:pt x="425291" y="917258"/>
                  </a:cubicBezTo>
                  <a:cubicBezTo>
                    <a:pt x="640556" y="917258"/>
                    <a:pt x="815816" y="741998"/>
                    <a:pt x="815816" y="526733"/>
                  </a:cubicBezTo>
                  <a:cubicBezTo>
                    <a:pt x="814864" y="326708"/>
                    <a:pt x="663416" y="160973"/>
                    <a:pt x="469106" y="139065"/>
                  </a:cubicBezTo>
                  <a:close/>
                  <a:moveTo>
                    <a:pt x="70009" y="256223"/>
                  </a:moveTo>
                  <a:lnTo>
                    <a:pt x="34766" y="220028"/>
                  </a:lnTo>
                  <a:lnTo>
                    <a:pt x="88106" y="166688"/>
                  </a:lnTo>
                  <a:lnTo>
                    <a:pt x="123349" y="201930"/>
                  </a:lnTo>
                  <a:lnTo>
                    <a:pt x="102394" y="222885"/>
                  </a:lnTo>
                  <a:cubicBezTo>
                    <a:pt x="99536" y="225743"/>
                    <a:pt x="95726" y="229553"/>
                    <a:pt x="91916" y="233363"/>
                  </a:cubicBezTo>
                  <a:lnTo>
                    <a:pt x="70009" y="256223"/>
                  </a:lnTo>
                  <a:close/>
                  <a:moveTo>
                    <a:pt x="394811" y="68580"/>
                  </a:moveTo>
                  <a:lnTo>
                    <a:pt x="355759" y="68580"/>
                  </a:lnTo>
                  <a:lnTo>
                    <a:pt x="355759" y="28575"/>
                  </a:lnTo>
                  <a:lnTo>
                    <a:pt x="493871" y="28575"/>
                  </a:lnTo>
                  <a:lnTo>
                    <a:pt x="493871" y="68580"/>
                  </a:lnTo>
                  <a:lnTo>
                    <a:pt x="454819" y="68580"/>
                  </a:lnTo>
                  <a:cubicBezTo>
                    <a:pt x="447199" y="68580"/>
                    <a:pt x="440531" y="75248"/>
                    <a:pt x="440531" y="82868"/>
                  </a:cubicBezTo>
                  <a:lnTo>
                    <a:pt x="440531" y="137160"/>
                  </a:lnTo>
                  <a:cubicBezTo>
                    <a:pt x="435769" y="137160"/>
                    <a:pt x="430054" y="137160"/>
                    <a:pt x="425291" y="137160"/>
                  </a:cubicBezTo>
                  <a:cubicBezTo>
                    <a:pt x="420529" y="137160"/>
                    <a:pt x="414814" y="137160"/>
                    <a:pt x="410051" y="137160"/>
                  </a:cubicBezTo>
                  <a:lnTo>
                    <a:pt x="410051" y="82868"/>
                  </a:lnTo>
                  <a:cubicBezTo>
                    <a:pt x="409099" y="74295"/>
                    <a:pt x="402431" y="68580"/>
                    <a:pt x="394811" y="68580"/>
                  </a:cubicBezTo>
                  <a:close/>
                  <a:moveTo>
                    <a:pt x="424339" y="888683"/>
                  </a:moveTo>
                  <a:cubicBezTo>
                    <a:pt x="225266" y="888683"/>
                    <a:pt x="62389" y="726758"/>
                    <a:pt x="62389" y="526733"/>
                  </a:cubicBezTo>
                  <a:cubicBezTo>
                    <a:pt x="62389" y="326708"/>
                    <a:pt x="224314" y="164783"/>
                    <a:pt x="424339" y="164783"/>
                  </a:cubicBezTo>
                  <a:cubicBezTo>
                    <a:pt x="431959" y="164783"/>
                    <a:pt x="439579" y="164783"/>
                    <a:pt x="447199" y="165735"/>
                  </a:cubicBezTo>
                  <a:cubicBezTo>
                    <a:pt x="451009" y="165735"/>
                    <a:pt x="454819" y="166688"/>
                    <a:pt x="458629" y="166688"/>
                  </a:cubicBezTo>
                  <a:cubicBezTo>
                    <a:pt x="642461" y="183833"/>
                    <a:pt x="786289" y="339090"/>
                    <a:pt x="786289" y="526733"/>
                  </a:cubicBezTo>
                  <a:cubicBezTo>
                    <a:pt x="786289" y="726758"/>
                    <a:pt x="624364" y="888683"/>
                    <a:pt x="424339" y="888683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8686816" y="5395910"/>
              <a:ext cx="621998" cy="623887"/>
            </a:xfrm>
            <a:custGeom>
              <a:avLst/>
              <a:gdLst/>
              <a:ahLst/>
              <a:cxnLst/>
              <a:rect l="l" t="t" r="r" b="b"/>
              <a:pathLst>
                <a:path w="621998" h="623887" extrusionOk="0">
                  <a:moveTo>
                    <a:pt x="516255" y="77152"/>
                  </a:moveTo>
                  <a:cubicBezTo>
                    <a:pt x="515303" y="76200"/>
                    <a:pt x="514350" y="75248"/>
                    <a:pt x="513397" y="74295"/>
                  </a:cubicBezTo>
                  <a:cubicBezTo>
                    <a:pt x="459105" y="27622"/>
                    <a:pt x="388620" y="0"/>
                    <a:pt x="311468" y="0"/>
                  </a:cubicBezTo>
                  <a:cubicBezTo>
                    <a:pt x="139065" y="0"/>
                    <a:pt x="0" y="140018"/>
                    <a:pt x="0" y="311468"/>
                  </a:cubicBezTo>
                  <a:cubicBezTo>
                    <a:pt x="0" y="482917"/>
                    <a:pt x="139065" y="623888"/>
                    <a:pt x="310515" y="623888"/>
                  </a:cubicBezTo>
                  <a:cubicBezTo>
                    <a:pt x="481965" y="623888"/>
                    <a:pt x="621983" y="483870"/>
                    <a:pt x="621983" y="312420"/>
                  </a:cubicBezTo>
                  <a:cubicBezTo>
                    <a:pt x="622935" y="218123"/>
                    <a:pt x="581025" y="134302"/>
                    <a:pt x="516255" y="77152"/>
                  </a:cubicBezTo>
                  <a:close/>
                  <a:moveTo>
                    <a:pt x="310515" y="595313"/>
                  </a:moveTo>
                  <a:cubicBezTo>
                    <a:pt x="154305" y="595313"/>
                    <a:pt x="27623" y="468630"/>
                    <a:pt x="27623" y="312420"/>
                  </a:cubicBezTo>
                  <a:cubicBezTo>
                    <a:pt x="27623" y="156210"/>
                    <a:pt x="154305" y="29528"/>
                    <a:pt x="310515" y="29528"/>
                  </a:cubicBezTo>
                  <a:cubicBezTo>
                    <a:pt x="376238" y="29528"/>
                    <a:pt x="436245" y="52388"/>
                    <a:pt x="483870" y="89535"/>
                  </a:cubicBezTo>
                  <a:lnTo>
                    <a:pt x="329565" y="266700"/>
                  </a:lnTo>
                  <a:cubicBezTo>
                    <a:pt x="323850" y="264795"/>
                    <a:pt x="317183" y="262890"/>
                    <a:pt x="311468" y="262890"/>
                  </a:cubicBezTo>
                  <a:cubicBezTo>
                    <a:pt x="284798" y="262890"/>
                    <a:pt x="262890" y="284798"/>
                    <a:pt x="262890" y="311468"/>
                  </a:cubicBezTo>
                  <a:cubicBezTo>
                    <a:pt x="262890" y="338138"/>
                    <a:pt x="284798" y="360045"/>
                    <a:pt x="311468" y="360045"/>
                  </a:cubicBezTo>
                  <a:cubicBezTo>
                    <a:pt x="338138" y="360045"/>
                    <a:pt x="359093" y="338138"/>
                    <a:pt x="359093" y="311468"/>
                  </a:cubicBezTo>
                  <a:cubicBezTo>
                    <a:pt x="359093" y="301943"/>
                    <a:pt x="356235" y="292418"/>
                    <a:pt x="351473" y="284798"/>
                  </a:cubicBezTo>
                  <a:lnTo>
                    <a:pt x="506730" y="106680"/>
                  </a:lnTo>
                  <a:cubicBezTo>
                    <a:pt x="561023" y="158115"/>
                    <a:pt x="594360" y="230505"/>
                    <a:pt x="594360" y="311468"/>
                  </a:cubicBezTo>
                  <a:cubicBezTo>
                    <a:pt x="594360" y="467678"/>
                    <a:pt x="466725" y="595313"/>
                    <a:pt x="310515" y="595313"/>
                  </a:cubicBezTo>
                  <a:close/>
                  <a:moveTo>
                    <a:pt x="330518" y="311468"/>
                  </a:moveTo>
                  <a:cubicBezTo>
                    <a:pt x="330518" y="322898"/>
                    <a:pt x="321945" y="331470"/>
                    <a:pt x="310515" y="331470"/>
                  </a:cubicBezTo>
                  <a:cubicBezTo>
                    <a:pt x="299085" y="331470"/>
                    <a:pt x="290513" y="322898"/>
                    <a:pt x="290513" y="311468"/>
                  </a:cubicBezTo>
                  <a:cubicBezTo>
                    <a:pt x="290513" y="300990"/>
                    <a:pt x="299085" y="291465"/>
                    <a:pt x="310515" y="291465"/>
                  </a:cubicBezTo>
                  <a:cubicBezTo>
                    <a:pt x="321945" y="291465"/>
                    <a:pt x="330518" y="300990"/>
                    <a:pt x="330518" y="311468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7"/>
          <p:cNvSpPr txBox="1"/>
          <p:nvPr/>
        </p:nvSpPr>
        <p:spPr>
          <a:xfrm>
            <a:off x="1460926" y="9059705"/>
            <a:ext cx="11162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Тайминг: 15 минут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 txBox="1">
            <a:spLocks noGrp="1"/>
          </p:cNvSpPr>
          <p:nvPr>
            <p:ph type="body" idx="3"/>
          </p:nvPr>
        </p:nvSpPr>
        <p:spPr>
          <a:xfrm>
            <a:off x="838165" y="1640086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5001"/>
                </a:solidFill>
              </a:rPr>
              <a:t>МЕНЯЕМ БД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1"/>
                </a:solidFill>
              </a:rPr>
              <a:t>МИГРАЦИЯ БД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46" name="Google Shape;546;p8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47286" r="47286"/>
          <a:stretch/>
        </p:blipFill>
        <p:spPr>
          <a:xfrm>
            <a:off x="18537238" y="0"/>
            <a:ext cx="1566862" cy="15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1589" b="1588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0144422"/>
            <a:ext cx="12323763" cy="78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8"/>
          <p:cNvPicPr preferRelativeResize="0"/>
          <p:nvPr/>
        </p:nvPicPr>
        <p:blipFill rotWithShape="1">
          <a:blip r:embed="rId6">
            <a:alphaModFix/>
          </a:blip>
          <a:srcRect t="15420" b="15420"/>
          <a:stretch/>
        </p:blipFill>
        <p:spPr>
          <a:xfrm>
            <a:off x="12323757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8"/>
          <p:cNvGrpSpPr/>
          <p:nvPr/>
        </p:nvGrpSpPr>
        <p:grpSpPr>
          <a:xfrm>
            <a:off x="809222" y="9266824"/>
            <a:ext cx="441518" cy="496417"/>
            <a:chOff x="8572992" y="5180645"/>
            <a:chExt cx="815816" cy="917257"/>
          </a:xfrm>
        </p:grpSpPr>
        <p:sp>
          <p:nvSpPr>
            <p:cNvPr id="551" name="Google Shape;551;p8"/>
            <p:cNvSpPr/>
            <p:nvPr/>
          </p:nvSpPr>
          <p:spPr>
            <a:xfrm>
              <a:off x="8572992" y="5180645"/>
              <a:ext cx="815816" cy="917257"/>
            </a:xfrm>
            <a:custGeom>
              <a:avLst/>
              <a:gdLst/>
              <a:ahLst/>
              <a:cxnLst/>
              <a:rect l="l" t="t" r="r" b="b"/>
              <a:pathLst>
                <a:path w="815816" h="917257" extrusionOk="0">
                  <a:moveTo>
                    <a:pt x="469106" y="139065"/>
                  </a:moveTo>
                  <a:lnTo>
                    <a:pt x="469106" y="97155"/>
                  </a:lnTo>
                  <a:lnTo>
                    <a:pt x="508159" y="97155"/>
                  </a:lnTo>
                  <a:cubicBezTo>
                    <a:pt x="515779" y="97155"/>
                    <a:pt x="522446" y="90488"/>
                    <a:pt x="522446" y="82868"/>
                  </a:cubicBezTo>
                  <a:lnTo>
                    <a:pt x="522446" y="14288"/>
                  </a:lnTo>
                  <a:cubicBezTo>
                    <a:pt x="522446" y="6667"/>
                    <a:pt x="515779" y="0"/>
                    <a:pt x="508159" y="0"/>
                  </a:cubicBezTo>
                  <a:lnTo>
                    <a:pt x="341471" y="0"/>
                  </a:lnTo>
                  <a:cubicBezTo>
                    <a:pt x="333851" y="0"/>
                    <a:pt x="327184" y="6667"/>
                    <a:pt x="327184" y="14288"/>
                  </a:cubicBezTo>
                  <a:lnTo>
                    <a:pt x="327184" y="82868"/>
                  </a:lnTo>
                  <a:cubicBezTo>
                    <a:pt x="327184" y="90488"/>
                    <a:pt x="333851" y="97155"/>
                    <a:pt x="341471" y="97155"/>
                  </a:cubicBezTo>
                  <a:lnTo>
                    <a:pt x="380524" y="97155"/>
                  </a:lnTo>
                  <a:lnTo>
                    <a:pt x="380524" y="139065"/>
                  </a:lnTo>
                  <a:cubicBezTo>
                    <a:pt x="288131" y="149543"/>
                    <a:pt x="206216" y="192405"/>
                    <a:pt x="144304" y="255270"/>
                  </a:cubicBezTo>
                  <a:lnTo>
                    <a:pt x="128111" y="239078"/>
                  </a:lnTo>
                  <a:lnTo>
                    <a:pt x="154781" y="212408"/>
                  </a:lnTo>
                  <a:cubicBezTo>
                    <a:pt x="160496" y="206693"/>
                    <a:pt x="160496" y="198120"/>
                    <a:pt x="154781" y="192405"/>
                  </a:cubicBezTo>
                  <a:lnTo>
                    <a:pt x="99536" y="137160"/>
                  </a:lnTo>
                  <a:cubicBezTo>
                    <a:pt x="93821" y="131445"/>
                    <a:pt x="85249" y="131445"/>
                    <a:pt x="79534" y="137160"/>
                  </a:cubicBezTo>
                  <a:lnTo>
                    <a:pt x="4286" y="210503"/>
                  </a:lnTo>
                  <a:cubicBezTo>
                    <a:pt x="-1429" y="216218"/>
                    <a:pt x="-1429" y="224790"/>
                    <a:pt x="4286" y="230505"/>
                  </a:cubicBezTo>
                  <a:lnTo>
                    <a:pt x="59531" y="285750"/>
                  </a:lnTo>
                  <a:cubicBezTo>
                    <a:pt x="62389" y="288608"/>
                    <a:pt x="66199" y="289560"/>
                    <a:pt x="70009" y="289560"/>
                  </a:cubicBezTo>
                  <a:cubicBezTo>
                    <a:pt x="73819" y="289560"/>
                    <a:pt x="77629" y="288608"/>
                    <a:pt x="80486" y="285750"/>
                  </a:cubicBezTo>
                  <a:lnTo>
                    <a:pt x="108109" y="258128"/>
                  </a:lnTo>
                  <a:lnTo>
                    <a:pt x="126206" y="276225"/>
                  </a:lnTo>
                  <a:cubicBezTo>
                    <a:pt x="69056" y="343853"/>
                    <a:pt x="34766" y="431483"/>
                    <a:pt x="34766" y="526733"/>
                  </a:cubicBezTo>
                  <a:cubicBezTo>
                    <a:pt x="34766" y="741998"/>
                    <a:pt x="210026" y="917258"/>
                    <a:pt x="425291" y="917258"/>
                  </a:cubicBezTo>
                  <a:cubicBezTo>
                    <a:pt x="640556" y="917258"/>
                    <a:pt x="815816" y="741998"/>
                    <a:pt x="815816" y="526733"/>
                  </a:cubicBezTo>
                  <a:cubicBezTo>
                    <a:pt x="814864" y="326708"/>
                    <a:pt x="663416" y="160973"/>
                    <a:pt x="469106" y="139065"/>
                  </a:cubicBezTo>
                  <a:close/>
                  <a:moveTo>
                    <a:pt x="70009" y="256223"/>
                  </a:moveTo>
                  <a:lnTo>
                    <a:pt x="34766" y="220028"/>
                  </a:lnTo>
                  <a:lnTo>
                    <a:pt x="88106" y="166688"/>
                  </a:lnTo>
                  <a:lnTo>
                    <a:pt x="123349" y="201930"/>
                  </a:lnTo>
                  <a:lnTo>
                    <a:pt x="102394" y="222885"/>
                  </a:lnTo>
                  <a:cubicBezTo>
                    <a:pt x="99536" y="225743"/>
                    <a:pt x="95726" y="229553"/>
                    <a:pt x="91916" y="233363"/>
                  </a:cubicBezTo>
                  <a:lnTo>
                    <a:pt x="70009" y="256223"/>
                  </a:lnTo>
                  <a:close/>
                  <a:moveTo>
                    <a:pt x="394811" y="68580"/>
                  </a:moveTo>
                  <a:lnTo>
                    <a:pt x="355759" y="68580"/>
                  </a:lnTo>
                  <a:lnTo>
                    <a:pt x="355759" y="28575"/>
                  </a:lnTo>
                  <a:lnTo>
                    <a:pt x="493871" y="28575"/>
                  </a:lnTo>
                  <a:lnTo>
                    <a:pt x="493871" y="68580"/>
                  </a:lnTo>
                  <a:lnTo>
                    <a:pt x="454819" y="68580"/>
                  </a:lnTo>
                  <a:cubicBezTo>
                    <a:pt x="447199" y="68580"/>
                    <a:pt x="440531" y="75248"/>
                    <a:pt x="440531" y="82868"/>
                  </a:cubicBezTo>
                  <a:lnTo>
                    <a:pt x="440531" y="137160"/>
                  </a:lnTo>
                  <a:cubicBezTo>
                    <a:pt x="435769" y="137160"/>
                    <a:pt x="430054" y="137160"/>
                    <a:pt x="425291" y="137160"/>
                  </a:cubicBezTo>
                  <a:cubicBezTo>
                    <a:pt x="420529" y="137160"/>
                    <a:pt x="414814" y="137160"/>
                    <a:pt x="410051" y="137160"/>
                  </a:cubicBezTo>
                  <a:lnTo>
                    <a:pt x="410051" y="82868"/>
                  </a:lnTo>
                  <a:cubicBezTo>
                    <a:pt x="409099" y="74295"/>
                    <a:pt x="402431" y="68580"/>
                    <a:pt x="394811" y="68580"/>
                  </a:cubicBezTo>
                  <a:close/>
                  <a:moveTo>
                    <a:pt x="424339" y="888683"/>
                  </a:moveTo>
                  <a:cubicBezTo>
                    <a:pt x="225266" y="888683"/>
                    <a:pt x="62389" y="726758"/>
                    <a:pt x="62389" y="526733"/>
                  </a:cubicBezTo>
                  <a:cubicBezTo>
                    <a:pt x="62389" y="326708"/>
                    <a:pt x="224314" y="164783"/>
                    <a:pt x="424339" y="164783"/>
                  </a:cubicBezTo>
                  <a:cubicBezTo>
                    <a:pt x="431959" y="164783"/>
                    <a:pt x="439579" y="164783"/>
                    <a:pt x="447199" y="165735"/>
                  </a:cubicBezTo>
                  <a:cubicBezTo>
                    <a:pt x="451009" y="165735"/>
                    <a:pt x="454819" y="166688"/>
                    <a:pt x="458629" y="166688"/>
                  </a:cubicBezTo>
                  <a:cubicBezTo>
                    <a:pt x="642461" y="183833"/>
                    <a:pt x="786289" y="339090"/>
                    <a:pt x="786289" y="526733"/>
                  </a:cubicBezTo>
                  <a:cubicBezTo>
                    <a:pt x="786289" y="726758"/>
                    <a:pt x="624364" y="888683"/>
                    <a:pt x="424339" y="888683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8686816" y="5395910"/>
              <a:ext cx="621998" cy="623887"/>
            </a:xfrm>
            <a:custGeom>
              <a:avLst/>
              <a:gdLst/>
              <a:ahLst/>
              <a:cxnLst/>
              <a:rect l="l" t="t" r="r" b="b"/>
              <a:pathLst>
                <a:path w="621998" h="623887" extrusionOk="0">
                  <a:moveTo>
                    <a:pt x="516255" y="77152"/>
                  </a:moveTo>
                  <a:cubicBezTo>
                    <a:pt x="515303" y="76200"/>
                    <a:pt x="514350" y="75248"/>
                    <a:pt x="513397" y="74295"/>
                  </a:cubicBezTo>
                  <a:cubicBezTo>
                    <a:pt x="459105" y="27622"/>
                    <a:pt x="388620" y="0"/>
                    <a:pt x="311468" y="0"/>
                  </a:cubicBezTo>
                  <a:cubicBezTo>
                    <a:pt x="139065" y="0"/>
                    <a:pt x="0" y="140018"/>
                    <a:pt x="0" y="311468"/>
                  </a:cubicBezTo>
                  <a:cubicBezTo>
                    <a:pt x="0" y="482917"/>
                    <a:pt x="139065" y="623888"/>
                    <a:pt x="310515" y="623888"/>
                  </a:cubicBezTo>
                  <a:cubicBezTo>
                    <a:pt x="481965" y="623888"/>
                    <a:pt x="621983" y="483870"/>
                    <a:pt x="621983" y="312420"/>
                  </a:cubicBezTo>
                  <a:cubicBezTo>
                    <a:pt x="622935" y="218123"/>
                    <a:pt x="581025" y="134302"/>
                    <a:pt x="516255" y="77152"/>
                  </a:cubicBezTo>
                  <a:close/>
                  <a:moveTo>
                    <a:pt x="310515" y="595313"/>
                  </a:moveTo>
                  <a:cubicBezTo>
                    <a:pt x="154305" y="595313"/>
                    <a:pt x="27623" y="468630"/>
                    <a:pt x="27623" y="312420"/>
                  </a:cubicBezTo>
                  <a:cubicBezTo>
                    <a:pt x="27623" y="156210"/>
                    <a:pt x="154305" y="29528"/>
                    <a:pt x="310515" y="29528"/>
                  </a:cubicBezTo>
                  <a:cubicBezTo>
                    <a:pt x="376238" y="29528"/>
                    <a:pt x="436245" y="52388"/>
                    <a:pt x="483870" y="89535"/>
                  </a:cubicBezTo>
                  <a:lnTo>
                    <a:pt x="329565" y="266700"/>
                  </a:lnTo>
                  <a:cubicBezTo>
                    <a:pt x="323850" y="264795"/>
                    <a:pt x="317183" y="262890"/>
                    <a:pt x="311468" y="262890"/>
                  </a:cubicBezTo>
                  <a:cubicBezTo>
                    <a:pt x="284798" y="262890"/>
                    <a:pt x="262890" y="284798"/>
                    <a:pt x="262890" y="311468"/>
                  </a:cubicBezTo>
                  <a:cubicBezTo>
                    <a:pt x="262890" y="338138"/>
                    <a:pt x="284798" y="360045"/>
                    <a:pt x="311468" y="360045"/>
                  </a:cubicBezTo>
                  <a:cubicBezTo>
                    <a:pt x="338138" y="360045"/>
                    <a:pt x="359093" y="338138"/>
                    <a:pt x="359093" y="311468"/>
                  </a:cubicBezTo>
                  <a:cubicBezTo>
                    <a:pt x="359093" y="301943"/>
                    <a:pt x="356235" y="292418"/>
                    <a:pt x="351473" y="284798"/>
                  </a:cubicBezTo>
                  <a:lnTo>
                    <a:pt x="506730" y="106680"/>
                  </a:lnTo>
                  <a:cubicBezTo>
                    <a:pt x="561023" y="158115"/>
                    <a:pt x="594360" y="230505"/>
                    <a:pt x="594360" y="311468"/>
                  </a:cubicBezTo>
                  <a:cubicBezTo>
                    <a:pt x="594360" y="467678"/>
                    <a:pt x="466725" y="595313"/>
                    <a:pt x="310515" y="595313"/>
                  </a:cubicBezTo>
                  <a:close/>
                  <a:moveTo>
                    <a:pt x="330518" y="311468"/>
                  </a:moveTo>
                  <a:cubicBezTo>
                    <a:pt x="330518" y="322898"/>
                    <a:pt x="321945" y="331470"/>
                    <a:pt x="310515" y="331470"/>
                  </a:cubicBezTo>
                  <a:cubicBezTo>
                    <a:pt x="299085" y="331470"/>
                    <a:pt x="290513" y="322898"/>
                    <a:pt x="290513" y="311468"/>
                  </a:cubicBezTo>
                  <a:cubicBezTo>
                    <a:pt x="290513" y="300990"/>
                    <a:pt x="299085" y="291465"/>
                    <a:pt x="310515" y="291465"/>
                  </a:cubicBezTo>
                  <a:cubicBezTo>
                    <a:pt x="321945" y="291465"/>
                    <a:pt x="330518" y="300990"/>
                    <a:pt x="330518" y="311468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8"/>
          <p:cNvSpPr txBox="1"/>
          <p:nvPr/>
        </p:nvSpPr>
        <p:spPr>
          <a:xfrm>
            <a:off x="1460926" y="9299967"/>
            <a:ext cx="1116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Тайминг: 5 минут</a:t>
            </a:r>
            <a:endParaRPr sz="3200" b="1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4" name="Google Shape;554;p8"/>
          <p:cNvSpPr txBox="1"/>
          <p:nvPr/>
        </p:nvSpPr>
        <p:spPr>
          <a:xfrm>
            <a:off x="798513" y="2709258"/>
            <a:ext cx="1116242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напишите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скрипт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добавляющий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в БД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какое-либо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изменение</a:t>
            </a:r>
            <a:endParaRPr sz="3000" dirty="0"/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Blip>
                <a:blip r:embed="rId7"/>
              </a:buBlip>
            </a:pP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Нужно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в БД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какое-либо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изменение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любое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можно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создать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лишнее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поле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в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таблице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создать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таблицу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поменять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т.д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.)</a:t>
            </a:r>
            <a:endParaRPr sz="3000" dirty="0"/>
          </a:p>
          <a:p>
            <a:pPr marL="457200" marR="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Blip>
                <a:blip r:embed="rId7"/>
              </a:buBlip>
            </a:pP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Создайте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скрипт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миграции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него</a:t>
            </a:r>
            <a:endParaRPr sz="3000" dirty="0"/>
          </a:p>
          <a:p>
            <a:pPr marL="457200" marR="0"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Blip>
                <a:blip r:embed="rId7"/>
              </a:buBlip>
            </a:pP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Запустите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приложение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убедитесь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что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изменения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в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базу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внесены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успешно</a:t>
            </a:r>
            <a:endParaRPr sz="3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CG_green">
  <a:themeElements>
    <a:clrScheme name="Другая 18">
      <a:dk1>
        <a:srgbClr val="242623"/>
      </a:dk1>
      <a:lt1>
        <a:srgbClr val="FFFCFD"/>
      </a:lt1>
      <a:dk2>
        <a:srgbClr val="1F497D"/>
      </a:dk2>
      <a:lt2>
        <a:srgbClr val="FFFCFD"/>
      </a:lt2>
      <a:accent1>
        <a:srgbClr val="FFFCFD"/>
      </a:accent1>
      <a:accent2>
        <a:srgbClr val="FF5001"/>
      </a:accent2>
      <a:accent3>
        <a:srgbClr val="FFFCFD"/>
      </a:accent3>
      <a:accent4>
        <a:srgbClr val="F3F2F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_green">
  <a:themeElements>
    <a:clrScheme name="Другая 23">
      <a:dk1>
        <a:srgbClr val="242623"/>
      </a:dk1>
      <a:lt1>
        <a:srgbClr val="FF5001"/>
      </a:lt1>
      <a:dk2>
        <a:srgbClr val="1F497D"/>
      </a:dk2>
      <a:lt2>
        <a:srgbClr val="FFFCFD"/>
      </a:lt2>
      <a:accent1>
        <a:srgbClr val="FFFCFD"/>
      </a:accent1>
      <a:accent2>
        <a:srgbClr val="FF5001"/>
      </a:accent2>
      <a:accent3>
        <a:srgbClr val="FFFCFD"/>
      </a:accent3>
      <a:accent4>
        <a:srgbClr val="FFFCF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CG_green">
  <a:themeElements>
    <a:clrScheme name="Другая 35">
      <a:dk1>
        <a:srgbClr val="242623"/>
      </a:dk1>
      <a:lt1>
        <a:srgbClr val="D2D2D2"/>
      </a:lt1>
      <a:dk2>
        <a:srgbClr val="1F497D"/>
      </a:dk2>
      <a:lt2>
        <a:srgbClr val="FFFCFD"/>
      </a:lt2>
      <a:accent1>
        <a:srgbClr val="FFFCFD"/>
      </a:accent1>
      <a:accent2>
        <a:srgbClr val="FF5001"/>
      </a:accent2>
      <a:accent3>
        <a:srgbClr val="FFFCFD"/>
      </a:accent3>
      <a:accent4>
        <a:srgbClr val="FFFCF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303</Words>
  <Application>Microsoft Office PowerPoint</Application>
  <PresentationFormat>Произвольный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BCG_green</vt:lpstr>
      <vt:lpstr>BCG_green</vt:lpstr>
      <vt:lpstr>1_BCG_green</vt:lpstr>
      <vt:lpstr>МИГРАЦИЯ БД</vt:lpstr>
      <vt:lpstr>МИГРАЦИЯ БД</vt:lpstr>
      <vt:lpstr>МИГРАЦИЯ БД</vt:lpstr>
      <vt:lpstr>МИГРАЦИЯ БД</vt:lpstr>
      <vt:lpstr>МИГРАЦИЯ БД</vt:lpstr>
      <vt:lpstr>МИГРАЦИЯ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МАППИНГ ДАННЫХ И МИГРАЦИЯ БД</dc:title>
  <dc:creator>marbions Marina</dc:creator>
  <cp:lastModifiedBy>Daria Okhromenko</cp:lastModifiedBy>
  <cp:revision>5</cp:revision>
  <dcterms:created xsi:type="dcterms:W3CDTF">2021-02-04T10:50:18Z</dcterms:created>
  <dcterms:modified xsi:type="dcterms:W3CDTF">2023-11-17T23:25:18Z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2020-07-15T00:00:00Z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2021-02-04T00:00:00Z</vt:filetime>
  </property>
</Properties>
</file>