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75" r:id="rId3"/>
  </p:sldMasterIdLst>
  <p:notesMasterIdLst>
    <p:notesMasterId r:id="rId17"/>
  </p:notesMasterIdLst>
  <p:sldIdLst>
    <p:sldId id="256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87" r:id="rId12"/>
    <p:sldId id="271" r:id="rId13"/>
    <p:sldId id="282" r:id="rId14"/>
    <p:sldId id="289" r:id="rId15"/>
    <p:sldId id="288" r:id="rId16"/>
  </p:sldIdLst>
  <p:sldSz cx="20104100" cy="11309350"/>
  <p:notesSz cx="20104100" cy="11309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90" userDrawn="1">
          <p15:clr>
            <a:srgbClr val="A4A3A4"/>
          </p15:clr>
        </p15:guide>
        <p15:guide id="2" pos="503" userDrawn="1">
          <p15:clr>
            <a:srgbClr val="A4A3A4"/>
          </p15:clr>
        </p15:guide>
        <p15:guide id="3" orient="horz" pos="1453" userDrawn="1">
          <p15:clr>
            <a:srgbClr val="A4A3A4"/>
          </p15:clr>
        </p15:guide>
        <p15:guide id="4" orient="horz" pos="177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EfeQxPnRfVNUP0z+vFjwJcgK6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1"/>
    <a:srgbClr val="242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51" d="100"/>
          <a:sy n="51" d="100"/>
        </p:scale>
        <p:origin x="29" y="62"/>
      </p:cViewPr>
      <p:guideLst>
        <p:guide orient="horz" pos="1090"/>
        <p:guide pos="503"/>
        <p:guide orient="horz" pos="1453"/>
        <p:guide orient="horz" pos="17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a Okhromenko" userId="cd755e8663cd3607" providerId="LiveId" clId="{B7448779-F3A5-4367-9F10-8DD5344A6971}"/>
    <pc:docChg chg="custSel modSld">
      <pc:chgData name="Daria Okhromenko" userId="cd755e8663cd3607" providerId="LiveId" clId="{B7448779-F3A5-4367-9F10-8DD5344A6971}" dt="2023-11-15T23:26:09.334" v="1" actId="478"/>
      <pc:docMkLst>
        <pc:docMk/>
      </pc:docMkLst>
      <pc:sldChg chg="addSp delSp modSp mod">
        <pc:chgData name="Daria Okhromenko" userId="cd755e8663cd3607" providerId="LiveId" clId="{B7448779-F3A5-4367-9F10-8DD5344A6971}" dt="2023-11-15T23:26:09.334" v="1" actId="478"/>
        <pc:sldMkLst>
          <pc:docMk/>
          <pc:sldMk cId="0" sldId="256"/>
        </pc:sldMkLst>
        <pc:spChg chg="add del mod">
          <ac:chgData name="Daria Okhromenko" userId="cd755e8663cd3607" providerId="LiveId" clId="{B7448779-F3A5-4367-9F10-8DD5344A6971}" dt="2023-11-15T23:26:09.334" v="1" actId="478"/>
          <ac:spMkLst>
            <pc:docMk/>
            <pc:sldMk cId="0" sldId="256"/>
            <ac:spMk id="5" creationId="{D4C59D51-1268-9D84-26CA-EF868BFA8D44}"/>
          </ac:spMkLst>
        </pc:spChg>
        <pc:spChg chg="del">
          <ac:chgData name="Daria Okhromenko" userId="cd755e8663cd3607" providerId="LiveId" clId="{B7448779-F3A5-4367-9F10-8DD5344A6971}" dt="2023-11-15T23:26:08.212" v="0" actId="478"/>
          <ac:spMkLst>
            <pc:docMk/>
            <pc:sldMk cId="0" sldId="256"/>
            <ac:spMk id="4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3430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2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ТЕОРИЯ</a:t>
            </a:r>
            <a:endParaRPr/>
          </a:p>
        </p:txBody>
      </p:sp>
      <p:sp>
        <p:nvSpPr>
          <p:cNvPr id="548" name="Google Shape;548;p23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ПРАКТИКА</a:t>
            </a:r>
            <a:endParaRPr/>
          </a:p>
        </p:txBody>
      </p:sp>
      <p:sp>
        <p:nvSpPr>
          <p:cNvPr id="558" name="Google Shape;5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949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ПРАКТИКА</a:t>
            </a:r>
            <a:endParaRPr/>
          </a:p>
        </p:txBody>
      </p:sp>
      <p:sp>
        <p:nvSpPr>
          <p:cNvPr id="558" name="Google Shape;5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949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ПРАКТИКА</a:t>
            </a:r>
            <a:endParaRPr/>
          </a:p>
        </p:txBody>
      </p:sp>
      <p:sp>
        <p:nvSpPr>
          <p:cNvPr id="596" name="Google Shape;5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1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ТЕОРИЯ</a:t>
            </a:r>
            <a:endParaRPr/>
          </a:p>
        </p:txBody>
      </p:sp>
      <p:sp>
        <p:nvSpPr>
          <p:cNvPr id="452" name="Google Shape;452;p14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1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ТЕОРИЯ</a:t>
            </a:r>
            <a:endParaRPr/>
          </a:p>
        </p:txBody>
      </p:sp>
      <p:sp>
        <p:nvSpPr>
          <p:cNvPr id="459" name="Google Shape;459;p15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be2cd79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11be2cd7952_0_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ТЕОРИЯ</a:t>
            </a:r>
            <a:endParaRPr/>
          </a:p>
        </p:txBody>
      </p:sp>
      <p:sp>
        <p:nvSpPr>
          <p:cNvPr id="468" name="Google Shape;468;g11be2cd7952_0_0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ПРАКТИКА</a:t>
            </a:r>
            <a:endParaRPr/>
          </a:p>
        </p:txBody>
      </p:sp>
      <p:sp>
        <p:nvSpPr>
          <p:cNvPr id="478" name="Google Shape;4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ПРАКТИКА</a:t>
            </a:r>
            <a:endParaRPr/>
          </a:p>
        </p:txBody>
      </p:sp>
      <p:sp>
        <p:nvSpPr>
          <p:cNvPr id="487" name="Google Shape;4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ТЕОРИЯ</a:t>
            </a:r>
            <a:endParaRPr/>
          </a:p>
        </p:txBody>
      </p:sp>
      <p:sp>
        <p:nvSpPr>
          <p:cNvPr id="532" name="Google Shape;5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be2cd79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11be2cd7952_0_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ТЕОРИЯ</a:t>
            </a:r>
            <a:endParaRPr/>
          </a:p>
        </p:txBody>
      </p:sp>
      <p:sp>
        <p:nvSpPr>
          <p:cNvPr id="539" name="Google Shape;539;g11be2cd7952_0_10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be2cd79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11be2cd7952_0_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ТЕОРИЯ</a:t>
            </a:r>
            <a:endParaRPr/>
          </a:p>
        </p:txBody>
      </p:sp>
      <p:sp>
        <p:nvSpPr>
          <p:cNvPr id="539" name="Google Shape;539;g11be2cd7952_0_10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 txBox="1">
            <a:spLocks noGrp="1"/>
          </p:cNvSpPr>
          <p:nvPr>
            <p:ph type="title"/>
          </p:nvPr>
        </p:nvSpPr>
        <p:spPr>
          <a:xfrm>
            <a:off x="1357494" y="4627054"/>
            <a:ext cx="1244664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900" b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body" idx="1"/>
          </p:nvPr>
        </p:nvSpPr>
        <p:spPr>
          <a:xfrm>
            <a:off x="2516605" y="7809274"/>
            <a:ext cx="5650334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>
            <a:spLocks noGrp="1"/>
          </p:cNvSpPr>
          <p:nvPr>
            <p:ph type="pic" idx="2"/>
          </p:nvPr>
        </p:nvSpPr>
        <p:spPr>
          <a:xfrm>
            <a:off x="14863763" y="0"/>
            <a:ext cx="524033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5"/>
          <p:cNvSpPr>
            <a:spLocks noGrp="1"/>
          </p:cNvSpPr>
          <p:nvPr>
            <p:ph type="pic" idx="3"/>
          </p:nvPr>
        </p:nvSpPr>
        <p:spPr>
          <a:xfrm>
            <a:off x="1212850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5"/>
          <p:cNvSpPr>
            <a:spLocks noGrp="1"/>
          </p:cNvSpPr>
          <p:nvPr>
            <p:ph type="pic" idx="4"/>
          </p:nvPr>
        </p:nvSpPr>
        <p:spPr>
          <a:xfrm>
            <a:off x="3602516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35"/>
          <p:cNvSpPr/>
          <p:nvPr/>
        </p:nvSpPr>
        <p:spPr>
          <a:xfrm>
            <a:off x="-1" y="10233405"/>
            <a:ext cx="3832560" cy="1075945"/>
          </a:xfrm>
          <a:prstGeom prst="snip1Rect">
            <a:avLst>
              <a:gd name="adj" fmla="val 223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75350" tIns="75350" rIns="75350" bIns="75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68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5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 txBox="1">
            <a:spLocks noGrp="1"/>
          </p:cNvSpPr>
          <p:nvPr>
            <p:ph type="body" idx="5"/>
          </p:nvPr>
        </p:nvSpPr>
        <p:spPr>
          <a:xfrm>
            <a:off x="189422" y="10534040"/>
            <a:ext cx="341309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5"/>
          <p:cNvSpPr>
            <a:spLocks noGrp="1"/>
          </p:cNvSpPr>
          <p:nvPr>
            <p:ph type="pic" idx="6"/>
          </p:nvPr>
        </p:nvSpPr>
        <p:spPr>
          <a:xfrm>
            <a:off x="5992182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5"/>
          <p:cNvSpPr>
            <a:spLocks noGrp="1"/>
          </p:cNvSpPr>
          <p:nvPr>
            <p:ph type="pic" idx="7"/>
          </p:nvPr>
        </p:nvSpPr>
        <p:spPr>
          <a:xfrm>
            <a:off x="8381848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5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-1_День">
  <p:cSld name="8-1_День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/>
          <p:nvPr/>
        </p:nvSpPr>
        <p:spPr>
          <a:xfrm>
            <a:off x="3586402" y="3766457"/>
            <a:ext cx="2754086" cy="27540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7"/>
          <p:cNvSpPr txBox="1">
            <a:spLocks noGrp="1"/>
          </p:cNvSpPr>
          <p:nvPr>
            <p:ph type="title"/>
          </p:nvPr>
        </p:nvSpPr>
        <p:spPr>
          <a:xfrm>
            <a:off x="4067904" y="4081670"/>
            <a:ext cx="179108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7"/>
          <p:cNvSpPr>
            <a:spLocks noGrp="1"/>
          </p:cNvSpPr>
          <p:nvPr>
            <p:ph type="pic" idx="2"/>
          </p:nvPr>
        </p:nvSpPr>
        <p:spPr>
          <a:xfrm>
            <a:off x="10052051" y="0"/>
            <a:ext cx="10052050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47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pic>
        <p:nvPicPr>
          <p:cNvPr id="215" name="Google Shape;215;p47" descr="Рисунок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25919" y="472616"/>
            <a:ext cx="1631522" cy="71955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7"/>
          <p:cNvSpPr txBox="1"/>
          <p:nvPr/>
        </p:nvSpPr>
        <p:spPr>
          <a:xfrm>
            <a:off x="2376683" y="6669651"/>
            <a:ext cx="517352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ДЕНЬ</a:t>
            </a:r>
            <a:endParaRPr sz="6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47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7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-2_День">
  <p:cSld name="8-2_День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/>
          <p:nvPr/>
        </p:nvSpPr>
        <p:spPr>
          <a:xfrm>
            <a:off x="0" y="0"/>
            <a:ext cx="10052050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8"/>
          <p:cNvSpPr/>
          <p:nvPr/>
        </p:nvSpPr>
        <p:spPr>
          <a:xfrm>
            <a:off x="3586402" y="3766457"/>
            <a:ext cx="2754086" cy="27540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8"/>
          <p:cNvSpPr txBox="1">
            <a:spLocks noGrp="1"/>
          </p:cNvSpPr>
          <p:nvPr>
            <p:ph type="title"/>
          </p:nvPr>
        </p:nvSpPr>
        <p:spPr>
          <a:xfrm>
            <a:off x="4067904" y="4081670"/>
            <a:ext cx="179108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8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8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25" name="Google Shape;225;p48"/>
          <p:cNvSpPr txBox="1"/>
          <p:nvPr/>
        </p:nvSpPr>
        <p:spPr>
          <a:xfrm>
            <a:off x="2376683" y="6669651"/>
            <a:ext cx="517352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ДЕНЬ</a:t>
            </a:r>
            <a:endParaRPr sz="6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48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48"/>
          <p:cNvSpPr txBox="1">
            <a:spLocks noGrp="1"/>
          </p:cNvSpPr>
          <p:nvPr>
            <p:ph type="body" idx="1"/>
          </p:nvPr>
        </p:nvSpPr>
        <p:spPr>
          <a:xfrm>
            <a:off x="11327130" y="2595449"/>
            <a:ext cx="721010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48"/>
          <p:cNvSpPr txBox="1">
            <a:spLocks noGrp="1"/>
          </p:cNvSpPr>
          <p:nvPr>
            <p:ph type="body" idx="3"/>
          </p:nvPr>
        </p:nvSpPr>
        <p:spPr>
          <a:xfrm>
            <a:off x="11327130" y="3499018"/>
            <a:ext cx="7210108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рограмма">
  <p:cSld name="9_Программа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>
            <a:spLocks noGrp="1"/>
          </p:cNvSpPr>
          <p:nvPr>
            <p:ph type="body" idx="1"/>
          </p:nvPr>
        </p:nvSpPr>
        <p:spPr>
          <a:xfrm>
            <a:off x="7400753" y="9798945"/>
            <a:ext cx="12052540" cy="7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49"/>
          <p:cNvSpPr txBox="1">
            <a:spLocks noGrp="1"/>
          </p:cNvSpPr>
          <p:nvPr>
            <p:ph type="body" idx="2"/>
          </p:nvPr>
        </p:nvSpPr>
        <p:spPr>
          <a:xfrm>
            <a:off x="7400752" y="2316298"/>
            <a:ext cx="12104038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3"/>
          </p:nvPr>
        </p:nvSpPr>
        <p:spPr>
          <a:xfrm>
            <a:off x="7400753" y="783123"/>
            <a:ext cx="12104038" cy="7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49"/>
          <p:cNvSpPr/>
          <p:nvPr/>
        </p:nvSpPr>
        <p:spPr>
          <a:xfrm>
            <a:off x="0" y="0"/>
            <a:ext cx="6230887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49"/>
          <p:cNvCxnSpPr/>
          <p:nvPr/>
        </p:nvCxnSpPr>
        <p:spPr>
          <a:xfrm>
            <a:off x="1096534" y="0"/>
            <a:ext cx="0" cy="1130935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49"/>
          <p:cNvSpPr/>
          <p:nvPr/>
        </p:nvSpPr>
        <p:spPr>
          <a:xfrm>
            <a:off x="933248" y="543999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9"/>
          <p:cNvSpPr/>
          <p:nvPr/>
        </p:nvSpPr>
        <p:spPr>
          <a:xfrm>
            <a:off x="933248" y="5149220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9"/>
          <p:cNvSpPr/>
          <p:nvPr/>
        </p:nvSpPr>
        <p:spPr>
          <a:xfrm>
            <a:off x="933248" y="9485369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49"/>
          <p:cNvGrpSpPr/>
          <p:nvPr/>
        </p:nvGrpSpPr>
        <p:grpSpPr>
          <a:xfrm>
            <a:off x="7570664" y="7722056"/>
            <a:ext cx="2048011" cy="960279"/>
            <a:chOff x="3798301" y="4880400"/>
            <a:chExt cx="1249220" cy="582355"/>
          </a:xfrm>
        </p:grpSpPr>
        <p:sp>
          <p:nvSpPr>
            <p:cNvPr id="240" name="Google Shape;240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49"/>
          <p:cNvSpPr/>
          <p:nvPr/>
        </p:nvSpPr>
        <p:spPr>
          <a:xfrm>
            <a:off x="7701664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49"/>
          <p:cNvGrpSpPr/>
          <p:nvPr/>
        </p:nvGrpSpPr>
        <p:grpSpPr>
          <a:xfrm>
            <a:off x="10760628" y="7722056"/>
            <a:ext cx="2048011" cy="960279"/>
            <a:chOff x="3798301" y="4880400"/>
            <a:chExt cx="1249220" cy="582355"/>
          </a:xfrm>
        </p:grpSpPr>
        <p:sp>
          <p:nvSpPr>
            <p:cNvPr id="250" name="Google Shape;250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49"/>
          <p:cNvGrpSpPr/>
          <p:nvPr/>
        </p:nvGrpSpPr>
        <p:grpSpPr>
          <a:xfrm>
            <a:off x="13950592" y="7722056"/>
            <a:ext cx="2048011" cy="960279"/>
            <a:chOff x="3798301" y="4880400"/>
            <a:chExt cx="1249220" cy="582355"/>
          </a:xfrm>
        </p:grpSpPr>
        <p:sp>
          <p:nvSpPr>
            <p:cNvPr id="259" name="Google Shape;259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49"/>
          <p:cNvGrpSpPr/>
          <p:nvPr/>
        </p:nvGrpSpPr>
        <p:grpSpPr>
          <a:xfrm>
            <a:off x="17004056" y="7722056"/>
            <a:ext cx="2048011" cy="960279"/>
            <a:chOff x="3798301" y="4880400"/>
            <a:chExt cx="1249220" cy="582355"/>
          </a:xfrm>
        </p:grpSpPr>
        <p:sp>
          <p:nvSpPr>
            <p:cNvPr id="268" name="Google Shape;268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6" name="Google Shape;276;p49"/>
          <p:cNvCxnSpPr/>
          <p:nvPr/>
        </p:nvCxnSpPr>
        <p:spPr>
          <a:xfrm>
            <a:off x="7503747" y="1916794"/>
            <a:ext cx="12001044" cy="0"/>
          </a:xfrm>
          <a:prstGeom prst="straightConnector1">
            <a:avLst/>
          </a:prstGeom>
          <a:noFill/>
          <a:ln w="127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49"/>
          <p:cNvCxnSpPr/>
          <p:nvPr/>
        </p:nvCxnSpPr>
        <p:spPr>
          <a:xfrm>
            <a:off x="7503747" y="9388742"/>
            <a:ext cx="12001044" cy="0"/>
          </a:xfrm>
          <a:prstGeom prst="straightConnector1">
            <a:avLst/>
          </a:prstGeom>
          <a:noFill/>
          <a:ln w="127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4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9"/>
          <p:cNvSpPr txBox="1"/>
          <p:nvPr/>
        </p:nvSpPr>
        <p:spPr>
          <a:xfrm>
            <a:off x="19369965" y="10764418"/>
            <a:ext cx="523381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49"/>
          <p:cNvSpPr txBox="1">
            <a:spLocks noGrp="1"/>
          </p:cNvSpPr>
          <p:nvPr>
            <p:ph type="body" idx="4"/>
          </p:nvPr>
        </p:nvSpPr>
        <p:spPr>
          <a:xfrm>
            <a:off x="1775696" y="1052909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5"/>
          </p:nvPr>
        </p:nvSpPr>
        <p:spPr>
          <a:xfrm>
            <a:off x="1775696" y="5652781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6"/>
          </p:nvPr>
        </p:nvSpPr>
        <p:spPr>
          <a:xfrm>
            <a:off x="1775697" y="4990159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body" idx="7"/>
          </p:nvPr>
        </p:nvSpPr>
        <p:spPr>
          <a:xfrm>
            <a:off x="1775696" y="9991270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49"/>
          <p:cNvSpPr txBox="1">
            <a:spLocks noGrp="1"/>
          </p:cNvSpPr>
          <p:nvPr>
            <p:ph type="body" idx="8"/>
          </p:nvPr>
        </p:nvSpPr>
        <p:spPr>
          <a:xfrm>
            <a:off x="1775697" y="9326308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9"/>
          </p:nvPr>
        </p:nvSpPr>
        <p:spPr>
          <a:xfrm>
            <a:off x="7001115" y="6752787"/>
            <a:ext cx="3096328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49"/>
          <p:cNvSpPr>
            <a:spLocks noGrp="1"/>
          </p:cNvSpPr>
          <p:nvPr>
            <p:ph type="pic" idx="13"/>
          </p:nvPr>
        </p:nvSpPr>
        <p:spPr>
          <a:xfrm>
            <a:off x="7852162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49"/>
          <p:cNvSpPr/>
          <p:nvPr/>
        </p:nvSpPr>
        <p:spPr>
          <a:xfrm>
            <a:off x="10901740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9"/>
          <p:cNvSpPr txBox="1">
            <a:spLocks noGrp="1"/>
          </p:cNvSpPr>
          <p:nvPr>
            <p:ph type="body" idx="14"/>
          </p:nvPr>
        </p:nvSpPr>
        <p:spPr>
          <a:xfrm>
            <a:off x="10097443" y="6752787"/>
            <a:ext cx="3303824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49"/>
          <p:cNvSpPr>
            <a:spLocks noGrp="1"/>
          </p:cNvSpPr>
          <p:nvPr>
            <p:ph type="pic" idx="15"/>
          </p:nvPr>
        </p:nvSpPr>
        <p:spPr>
          <a:xfrm>
            <a:off x="11052238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49"/>
          <p:cNvSpPr/>
          <p:nvPr/>
        </p:nvSpPr>
        <p:spPr>
          <a:xfrm>
            <a:off x="14090276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9"/>
          <p:cNvSpPr txBox="1">
            <a:spLocks noGrp="1"/>
          </p:cNvSpPr>
          <p:nvPr>
            <p:ph type="body" idx="16"/>
          </p:nvPr>
        </p:nvSpPr>
        <p:spPr>
          <a:xfrm>
            <a:off x="13401267" y="6752787"/>
            <a:ext cx="3073248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49"/>
          <p:cNvSpPr>
            <a:spLocks noGrp="1"/>
          </p:cNvSpPr>
          <p:nvPr>
            <p:ph type="pic" idx="17"/>
          </p:nvPr>
        </p:nvSpPr>
        <p:spPr>
          <a:xfrm>
            <a:off x="14240774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9"/>
          <p:cNvSpPr/>
          <p:nvPr/>
        </p:nvSpPr>
        <p:spPr>
          <a:xfrm>
            <a:off x="17133158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8"/>
          </p:nvPr>
        </p:nvSpPr>
        <p:spPr>
          <a:xfrm>
            <a:off x="16474515" y="6752787"/>
            <a:ext cx="3012516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49"/>
          <p:cNvSpPr>
            <a:spLocks noGrp="1"/>
          </p:cNvSpPr>
          <p:nvPr>
            <p:ph type="pic" idx="19"/>
          </p:nvPr>
        </p:nvSpPr>
        <p:spPr>
          <a:xfrm>
            <a:off x="17283656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49"/>
          <p:cNvSpPr txBox="1">
            <a:spLocks noGrp="1"/>
          </p:cNvSpPr>
          <p:nvPr>
            <p:ph type="body" idx="20"/>
          </p:nvPr>
        </p:nvSpPr>
        <p:spPr>
          <a:xfrm>
            <a:off x="7001115" y="6285907"/>
            <a:ext cx="3096328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21"/>
          </p:nvPr>
        </p:nvSpPr>
        <p:spPr>
          <a:xfrm>
            <a:off x="10097443" y="6285907"/>
            <a:ext cx="3303824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22"/>
          </p:nvPr>
        </p:nvSpPr>
        <p:spPr>
          <a:xfrm>
            <a:off x="13401267" y="6285907"/>
            <a:ext cx="3073248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23"/>
          </p:nvPr>
        </p:nvSpPr>
        <p:spPr>
          <a:xfrm>
            <a:off x="16474515" y="6285907"/>
            <a:ext cx="3012516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body" idx="24"/>
          </p:nvPr>
        </p:nvSpPr>
        <p:spPr>
          <a:xfrm>
            <a:off x="1775697" y="384938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4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итульный слайд">
  <p:cSld name="10_Титульный слайд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>
            <a:spLocks noGrp="1"/>
          </p:cNvSpPr>
          <p:nvPr>
            <p:ph type="pic" idx="2"/>
          </p:nvPr>
        </p:nvSpPr>
        <p:spPr>
          <a:xfrm>
            <a:off x="0" y="0"/>
            <a:ext cx="524071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50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0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07" name="Google Shape;307;p50"/>
          <p:cNvCxnSpPr/>
          <p:nvPr/>
        </p:nvCxnSpPr>
        <p:spPr>
          <a:xfrm>
            <a:off x="6622039" y="3931629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8" name="Google Shape;308;p50"/>
          <p:cNvSpPr txBox="1">
            <a:spLocks noGrp="1"/>
          </p:cNvSpPr>
          <p:nvPr>
            <p:ph type="title"/>
          </p:nvPr>
        </p:nvSpPr>
        <p:spPr>
          <a:xfrm>
            <a:off x="7253637" y="5021324"/>
            <a:ext cx="11316259" cy="148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50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Список группировка">
  <p:cSld name="12_Список группировка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>
            <a:spLocks noGrp="1"/>
          </p:cNvSpPr>
          <p:nvPr>
            <p:ph type="body" idx="1"/>
          </p:nvPr>
        </p:nvSpPr>
        <p:spPr>
          <a:xfrm>
            <a:off x="5617340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51"/>
          <p:cNvSpPr txBox="1">
            <a:spLocks noGrp="1"/>
          </p:cNvSpPr>
          <p:nvPr>
            <p:ph type="body" idx="2"/>
          </p:nvPr>
        </p:nvSpPr>
        <p:spPr>
          <a:xfrm>
            <a:off x="10230960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51"/>
          <p:cNvSpPr txBox="1">
            <a:spLocks noGrp="1"/>
          </p:cNvSpPr>
          <p:nvPr>
            <p:ph type="body" idx="3"/>
          </p:nvPr>
        </p:nvSpPr>
        <p:spPr>
          <a:xfrm>
            <a:off x="14632556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51"/>
          <p:cNvSpPr txBox="1">
            <a:spLocks noGrp="1"/>
          </p:cNvSpPr>
          <p:nvPr>
            <p:ph type="body" idx="4"/>
          </p:nvPr>
        </p:nvSpPr>
        <p:spPr>
          <a:xfrm>
            <a:off x="1178128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body" idx="5"/>
          </p:nvPr>
        </p:nvSpPr>
        <p:spPr>
          <a:xfrm>
            <a:off x="1110658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51"/>
          <p:cNvSpPr txBox="1">
            <a:spLocks noGrp="1"/>
          </p:cNvSpPr>
          <p:nvPr>
            <p:ph type="body" idx="6"/>
          </p:nvPr>
        </p:nvSpPr>
        <p:spPr>
          <a:xfrm>
            <a:off x="1507393" y="2782336"/>
            <a:ext cx="50675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body" idx="7"/>
          </p:nvPr>
        </p:nvSpPr>
        <p:spPr>
          <a:xfrm>
            <a:off x="10494909" y="2782336"/>
            <a:ext cx="50675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51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1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51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51"/>
          <p:cNvSpPr>
            <a:spLocks noGrp="1"/>
          </p:cNvSpPr>
          <p:nvPr>
            <p:ph type="pic" idx="8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51"/>
          <p:cNvSpPr txBox="1"/>
          <p:nvPr/>
        </p:nvSpPr>
        <p:spPr>
          <a:xfrm>
            <a:off x="809224" y="7420443"/>
            <a:ext cx="10012969" cy="14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4246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51"/>
          <p:cNvSpPr/>
          <p:nvPr/>
        </p:nvSpPr>
        <p:spPr>
          <a:xfrm>
            <a:off x="9901425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1"/>
          <p:cNvSpPr/>
          <p:nvPr/>
        </p:nvSpPr>
        <p:spPr>
          <a:xfrm>
            <a:off x="14305817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1"/>
          <p:cNvSpPr/>
          <p:nvPr/>
        </p:nvSpPr>
        <p:spPr>
          <a:xfrm>
            <a:off x="5265230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1"/>
          <p:cNvSpPr/>
          <p:nvPr/>
        </p:nvSpPr>
        <p:spPr>
          <a:xfrm>
            <a:off x="836112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51"/>
          <p:cNvCxnSpPr/>
          <p:nvPr/>
        </p:nvCxnSpPr>
        <p:spPr>
          <a:xfrm>
            <a:off x="5229225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51"/>
          <p:cNvCxnSpPr/>
          <p:nvPr/>
        </p:nvCxnSpPr>
        <p:spPr>
          <a:xfrm>
            <a:off x="14268420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" name="Google Shape;329;p51"/>
          <p:cNvSpPr/>
          <p:nvPr/>
        </p:nvSpPr>
        <p:spPr>
          <a:xfrm>
            <a:off x="910636" y="2745369"/>
            <a:ext cx="494907" cy="4949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51"/>
          <p:cNvSpPr/>
          <p:nvPr/>
        </p:nvSpPr>
        <p:spPr>
          <a:xfrm>
            <a:off x="9901425" y="2745369"/>
            <a:ext cx="494907" cy="4949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body" idx="9"/>
          </p:nvPr>
        </p:nvSpPr>
        <p:spPr>
          <a:xfrm>
            <a:off x="5549870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51"/>
          <p:cNvSpPr txBox="1">
            <a:spLocks noGrp="1"/>
          </p:cNvSpPr>
          <p:nvPr>
            <p:ph type="body" idx="13"/>
          </p:nvPr>
        </p:nvSpPr>
        <p:spPr>
          <a:xfrm>
            <a:off x="10163490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51"/>
          <p:cNvSpPr txBox="1">
            <a:spLocks noGrp="1"/>
          </p:cNvSpPr>
          <p:nvPr>
            <p:ph type="body" idx="14"/>
          </p:nvPr>
        </p:nvSpPr>
        <p:spPr>
          <a:xfrm>
            <a:off x="14565086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51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-2_Картинка и текст">
  <p:cSld name="14-2_Картинка и текст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body" idx="1"/>
          </p:nvPr>
        </p:nvSpPr>
        <p:spPr>
          <a:xfrm>
            <a:off x="9632987" y="2484129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body" idx="2"/>
          </p:nvPr>
        </p:nvSpPr>
        <p:spPr>
          <a:xfrm>
            <a:off x="9632987" y="2003998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body" idx="3"/>
          </p:nvPr>
        </p:nvSpPr>
        <p:spPr>
          <a:xfrm>
            <a:off x="9632987" y="4478541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body" idx="4"/>
          </p:nvPr>
        </p:nvSpPr>
        <p:spPr>
          <a:xfrm>
            <a:off x="9632987" y="3998410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52"/>
          <p:cNvSpPr txBox="1">
            <a:spLocks noGrp="1"/>
          </p:cNvSpPr>
          <p:nvPr>
            <p:ph type="body" idx="5"/>
          </p:nvPr>
        </p:nvSpPr>
        <p:spPr>
          <a:xfrm>
            <a:off x="9632987" y="6590742"/>
            <a:ext cx="790549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body" idx="6"/>
          </p:nvPr>
        </p:nvSpPr>
        <p:spPr>
          <a:xfrm>
            <a:off x="9632987" y="6110611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3" name="Google Shape;343;p52"/>
          <p:cNvSpPr txBox="1">
            <a:spLocks noGrp="1"/>
          </p:cNvSpPr>
          <p:nvPr>
            <p:ph type="body" idx="7"/>
          </p:nvPr>
        </p:nvSpPr>
        <p:spPr>
          <a:xfrm>
            <a:off x="9632987" y="8783112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52"/>
          <p:cNvSpPr txBox="1">
            <a:spLocks noGrp="1"/>
          </p:cNvSpPr>
          <p:nvPr>
            <p:ph type="body" idx="8"/>
          </p:nvPr>
        </p:nvSpPr>
        <p:spPr>
          <a:xfrm>
            <a:off x="9632987" y="8302981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52"/>
          <p:cNvSpPr/>
          <p:nvPr/>
        </p:nvSpPr>
        <p:spPr>
          <a:xfrm>
            <a:off x="0" y="0"/>
            <a:ext cx="7563556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2"/>
          <p:cNvSpPr>
            <a:spLocks noGrp="1"/>
          </p:cNvSpPr>
          <p:nvPr>
            <p:ph type="pic" idx="9"/>
          </p:nvPr>
        </p:nvSpPr>
        <p:spPr>
          <a:xfrm>
            <a:off x="2744002" y="1936030"/>
            <a:ext cx="5291924" cy="793788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7" name="Google Shape;347;p52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52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52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52"/>
          <p:cNvSpPr>
            <a:spLocks noGrp="1"/>
          </p:cNvSpPr>
          <p:nvPr>
            <p:ph type="pic" idx="1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51" name="Google Shape;351;p52"/>
          <p:cNvCxnSpPr/>
          <p:nvPr/>
        </p:nvCxnSpPr>
        <p:spPr>
          <a:xfrm>
            <a:off x="14631977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52"/>
          <p:cNvSpPr txBox="1">
            <a:spLocks noGrp="1"/>
          </p:cNvSpPr>
          <p:nvPr>
            <p:ph type="title"/>
          </p:nvPr>
        </p:nvSpPr>
        <p:spPr>
          <a:xfrm>
            <a:off x="813826" y="561646"/>
            <a:ext cx="55914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2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2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Титульный с фото на весь экран">
  <p:cSld name="16_Титульный с фото на весь экран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>
            <a:spLocks noGrp="1"/>
          </p:cNvSpPr>
          <p:nvPr>
            <p:ph type="pic" idx="2"/>
          </p:nvPr>
        </p:nvSpPr>
        <p:spPr>
          <a:xfrm>
            <a:off x="-5" y="0"/>
            <a:ext cx="20104104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3"/>
          <p:cNvSpPr/>
          <p:nvPr/>
        </p:nvSpPr>
        <p:spPr>
          <a:xfrm>
            <a:off x="-2" y="8084638"/>
            <a:ext cx="7315201" cy="2259080"/>
          </a:xfrm>
          <a:prstGeom prst="snip1Rect">
            <a:avLst>
              <a:gd name="adj" fmla="val 223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75350" tIns="75350" rIns="75350" bIns="75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68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732208" y="5543003"/>
            <a:ext cx="10438895" cy="216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3"/>
          <p:cNvSpPr>
            <a:spLocks noGrp="1"/>
          </p:cNvSpPr>
          <p:nvPr>
            <p:ph type="pic" idx="3"/>
          </p:nvPr>
        </p:nvSpPr>
        <p:spPr>
          <a:xfrm>
            <a:off x="732207" y="8419273"/>
            <a:ext cx="6142317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53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Спикер">
  <p:cSld name="17_Спикер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>
            <a:spLocks noGrp="1"/>
          </p:cNvSpPr>
          <p:nvPr>
            <p:ph type="pic" idx="2"/>
          </p:nvPr>
        </p:nvSpPr>
        <p:spPr>
          <a:xfrm>
            <a:off x="7050204" y="1192175"/>
            <a:ext cx="2625974" cy="2619688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54"/>
          <p:cNvSpPr txBox="1">
            <a:spLocks noGrp="1"/>
          </p:cNvSpPr>
          <p:nvPr>
            <p:ph type="body" idx="1"/>
          </p:nvPr>
        </p:nvSpPr>
        <p:spPr>
          <a:xfrm>
            <a:off x="7045353" y="9770528"/>
            <a:ext cx="12146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54"/>
          <p:cNvSpPr txBox="1">
            <a:spLocks noGrp="1"/>
          </p:cNvSpPr>
          <p:nvPr>
            <p:ph type="body" idx="3"/>
          </p:nvPr>
        </p:nvSpPr>
        <p:spPr>
          <a:xfrm>
            <a:off x="7045353" y="10130095"/>
            <a:ext cx="12146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54"/>
          <p:cNvSpPr>
            <a:spLocks noGrp="1"/>
          </p:cNvSpPr>
          <p:nvPr>
            <p:ph type="pic" idx="4"/>
          </p:nvPr>
        </p:nvSpPr>
        <p:spPr>
          <a:xfrm>
            <a:off x="335358" y="0"/>
            <a:ext cx="5882260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4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4"/>
          <p:cNvSpPr>
            <a:spLocks noGrp="1"/>
          </p:cNvSpPr>
          <p:nvPr>
            <p:ph type="pic" idx="5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4"/>
          <p:cNvSpPr txBox="1">
            <a:spLocks noGrp="1"/>
          </p:cNvSpPr>
          <p:nvPr>
            <p:ph type="title"/>
          </p:nvPr>
        </p:nvSpPr>
        <p:spPr>
          <a:xfrm>
            <a:off x="7045353" y="4664303"/>
            <a:ext cx="12146029" cy="429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4"/>
          <p:cNvSpPr/>
          <p:nvPr/>
        </p:nvSpPr>
        <p:spPr>
          <a:xfrm>
            <a:off x="0" y="0"/>
            <a:ext cx="335357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4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4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Программа">
  <p:cSld name="18_Программа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55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5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5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5"/>
          <p:cNvSpPr/>
          <p:nvPr/>
        </p:nvSpPr>
        <p:spPr>
          <a:xfrm>
            <a:off x="3970592" y="10259323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5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5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5"/>
          <p:cNvSpPr txBox="1">
            <a:spLocks noGrp="1"/>
          </p:cNvSpPr>
          <p:nvPr>
            <p:ph type="body" idx="2"/>
          </p:nvPr>
        </p:nvSpPr>
        <p:spPr>
          <a:xfrm>
            <a:off x="4721068" y="1024410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55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Пользовательский макет">
  <p:cSld name="17_Пользовательский макет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6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6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6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6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6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56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56"/>
          <p:cNvSpPr txBox="1">
            <a:spLocks noGrp="1"/>
          </p:cNvSpPr>
          <p:nvPr>
            <p:ph type="body" idx="2"/>
          </p:nvPr>
        </p:nvSpPr>
        <p:spPr>
          <a:xfrm>
            <a:off x="4721068" y="1024410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56"/>
          <p:cNvSpPr/>
          <p:nvPr/>
        </p:nvSpPr>
        <p:spPr>
          <a:xfrm>
            <a:off x="3970592" y="10259323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6"/>
          <p:cNvSpPr txBox="1">
            <a:spLocks noGrp="1"/>
          </p:cNvSpPr>
          <p:nvPr>
            <p:ph type="body" idx="3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1_Ключевая мысль">
  <p:cSld name="5-1_Ключевая мысль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5194546" y="3960775"/>
            <a:ext cx="10546622" cy="2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 sz="6596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8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4" name="Google Shape;64;p38"/>
          <p:cNvCxnSpPr/>
          <p:nvPr/>
        </p:nvCxnSpPr>
        <p:spPr>
          <a:xfrm>
            <a:off x="4362932" y="3612315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38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2_Программа">
  <p:cSld name="18-2_Программа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7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7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7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7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7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7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57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57"/>
          <p:cNvSpPr txBox="1">
            <a:spLocks noGrp="1"/>
          </p:cNvSpPr>
          <p:nvPr>
            <p:ph type="body" idx="2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3_Программа">
  <p:cSld name="18-3_Программа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8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58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8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8"/>
          <p:cNvSpPr txBox="1">
            <a:spLocks noGrp="1"/>
          </p:cNvSpPr>
          <p:nvPr>
            <p:ph type="body" idx="1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5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Текст и картинка" preserve="1">
  <p:cSld name="13_Текст и картинк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>
            <a:spLocks noGrp="1"/>
          </p:cNvSpPr>
          <p:nvPr>
            <p:ph type="pic" idx="2"/>
          </p:nvPr>
        </p:nvSpPr>
        <p:spPr>
          <a:xfrm>
            <a:off x="8866209" y="0"/>
            <a:ext cx="11237892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809222" y="3020733"/>
            <a:ext cx="740880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809223" y="557568"/>
            <a:ext cx="740880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36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36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" name="Google Shape;34;p36"/>
          <p:cNvCxnSpPr/>
          <p:nvPr/>
        </p:nvCxnSpPr>
        <p:spPr>
          <a:xfrm>
            <a:off x="14268420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36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6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4314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-1_Картинка и текст" preserve="1">
  <p:cSld name="14-1_Картинка и текст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/>
          <p:nvPr/>
        </p:nvSpPr>
        <p:spPr>
          <a:xfrm>
            <a:off x="0" y="0"/>
            <a:ext cx="7563556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7"/>
          <p:cNvSpPr>
            <a:spLocks noGrp="1"/>
          </p:cNvSpPr>
          <p:nvPr>
            <p:ph type="pic" idx="2"/>
          </p:nvPr>
        </p:nvSpPr>
        <p:spPr>
          <a:xfrm>
            <a:off x="2744002" y="1936030"/>
            <a:ext cx="5291924" cy="793788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37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37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7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37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7"/>
          <p:cNvSpPr/>
          <p:nvPr/>
        </p:nvSpPr>
        <p:spPr>
          <a:xfrm>
            <a:off x="9269430" y="1936030"/>
            <a:ext cx="579420" cy="57942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 b="1" i="0" u="none" strike="noStrike" cap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7"/>
          <p:cNvSpPr/>
          <p:nvPr/>
        </p:nvSpPr>
        <p:spPr>
          <a:xfrm>
            <a:off x="9269430" y="4058347"/>
            <a:ext cx="579420" cy="57942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 b="1" i="0" u="none" strike="noStrike" cap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37"/>
          <p:cNvSpPr/>
          <p:nvPr/>
        </p:nvSpPr>
        <p:spPr>
          <a:xfrm>
            <a:off x="9269430" y="6180664"/>
            <a:ext cx="579420" cy="57942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2000" b="1" i="0" u="none" strike="noStrike" cap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37"/>
          <p:cNvSpPr/>
          <p:nvPr/>
        </p:nvSpPr>
        <p:spPr>
          <a:xfrm>
            <a:off x="9269430" y="8302981"/>
            <a:ext cx="579420" cy="57942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2000" b="1" i="0" u="none" strike="noStrike" cap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1"/>
          </p:nvPr>
        </p:nvSpPr>
        <p:spPr>
          <a:xfrm>
            <a:off x="10052048" y="2416161"/>
            <a:ext cx="7101215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4"/>
          </p:nvPr>
        </p:nvSpPr>
        <p:spPr>
          <a:xfrm>
            <a:off x="10052048" y="1936030"/>
            <a:ext cx="710121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5"/>
          </p:nvPr>
        </p:nvSpPr>
        <p:spPr>
          <a:xfrm>
            <a:off x="10052048" y="4535465"/>
            <a:ext cx="7101215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6"/>
          </p:nvPr>
        </p:nvSpPr>
        <p:spPr>
          <a:xfrm>
            <a:off x="10052048" y="4055334"/>
            <a:ext cx="710121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7"/>
          </p:nvPr>
        </p:nvSpPr>
        <p:spPr>
          <a:xfrm>
            <a:off x="10052048" y="6654770"/>
            <a:ext cx="7101215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8"/>
          </p:nvPr>
        </p:nvSpPr>
        <p:spPr>
          <a:xfrm>
            <a:off x="10052048" y="6174639"/>
            <a:ext cx="710121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9"/>
          </p:nvPr>
        </p:nvSpPr>
        <p:spPr>
          <a:xfrm>
            <a:off x="10052048" y="8783112"/>
            <a:ext cx="7101215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13"/>
          </p:nvPr>
        </p:nvSpPr>
        <p:spPr>
          <a:xfrm>
            <a:off x="10052048" y="8302981"/>
            <a:ext cx="710121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title"/>
          </p:nvPr>
        </p:nvSpPr>
        <p:spPr>
          <a:xfrm>
            <a:off x="813826" y="561646"/>
            <a:ext cx="55914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7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03011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1_Ключевая мысль" preserve="1">
  <p:cSld name="5-1_Ключевая мысль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5194546" y="3960775"/>
            <a:ext cx="10546622" cy="2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 sz="6596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8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4" name="Google Shape;64;p38"/>
          <p:cNvCxnSpPr/>
          <p:nvPr/>
        </p:nvCxnSpPr>
        <p:spPr>
          <a:xfrm>
            <a:off x="4362932" y="3612315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38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88361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екст и картинка" preserve="1">
  <p:cSld name="11_Текст и картинка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>
            <a:spLocks noGrp="1"/>
          </p:cNvSpPr>
          <p:nvPr>
            <p:ph type="pic" idx="2"/>
          </p:nvPr>
        </p:nvSpPr>
        <p:spPr>
          <a:xfrm>
            <a:off x="12323881" y="0"/>
            <a:ext cx="7780219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39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39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9"/>
          <p:cNvSpPr txBox="1"/>
          <p:nvPr/>
        </p:nvSpPr>
        <p:spPr>
          <a:xfrm>
            <a:off x="809224" y="7420443"/>
            <a:ext cx="10012969" cy="14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4246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813899" y="6304508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4"/>
          </p:nvPr>
        </p:nvSpPr>
        <p:spPr>
          <a:xfrm>
            <a:off x="813899" y="7208077"/>
            <a:ext cx="9832329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5"/>
          </p:nvPr>
        </p:nvSpPr>
        <p:spPr>
          <a:xfrm>
            <a:off x="813899" y="2595449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6"/>
          </p:nvPr>
        </p:nvSpPr>
        <p:spPr>
          <a:xfrm>
            <a:off x="813899" y="3499018"/>
            <a:ext cx="9832329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12428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екст и картинка " preserve="1">
  <p:cSld name="4_Текст и картинка 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>
            <a:spLocks noGrp="1"/>
          </p:cNvSpPr>
          <p:nvPr>
            <p:ph type="pic" idx="2"/>
          </p:nvPr>
        </p:nvSpPr>
        <p:spPr>
          <a:xfrm>
            <a:off x="12323881" y="0"/>
            <a:ext cx="7780219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40"/>
          <p:cNvSpPr txBox="1">
            <a:spLocks noGrp="1"/>
          </p:cNvSpPr>
          <p:nvPr>
            <p:ph type="body" idx="1"/>
          </p:nvPr>
        </p:nvSpPr>
        <p:spPr>
          <a:xfrm>
            <a:off x="942494" y="5444827"/>
            <a:ext cx="11162420" cy="346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3"/>
          </p:nvPr>
        </p:nvSpPr>
        <p:spPr>
          <a:xfrm>
            <a:off x="809222" y="2595449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40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40"/>
          <p:cNvSpPr>
            <a:spLocks noGrp="1"/>
          </p:cNvSpPr>
          <p:nvPr>
            <p:ph type="pic" idx="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0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0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41472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 preserve="1">
  <p:cSld name="Пользовательский макет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1"/>
          <p:cNvSpPr txBox="1">
            <a:spLocks noGrp="1"/>
          </p:cNvSpPr>
          <p:nvPr>
            <p:ph type="sldNum" idx="12"/>
          </p:nvPr>
        </p:nvSpPr>
        <p:spPr>
          <a:xfrm>
            <a:off x="19241028" y="10488969"/>
            <a:ext cx="281305" cy="26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5400" marR="0" lvl="1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5400" marR="0" lvl="2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5400" marR="0" lvl="3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400" marR="0" lvl="4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400" marR="0" lvl="5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5400" marR="0" lvl="6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400" marR="0" lvl="7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400" marR="0" lvl="8" indent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title"/>
          </p:nvPr>
        </p:nvSpPr>
        <p:spPr>
          <a:xfrm>
            <a:off x="1038844" y="1027044"/>
            <a:ext cx="18028639" cy="81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277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body" idx="1"/>
          </p:nvPr>
        </p:nvSpPr>
        <p:spPr>
          <a:xfrm>
            <a:off x="1038844" y="3010591"/>
            <a:ext cx="18028639" cy="717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929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2_Ключевая мысль" preserve="1">
  <p:cSld name="5-2_Ключевая мысл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2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2"/>
          <p:cNvSpPr txBox="1">
            <a:spLocks noGrp="1"/>
          </p:cNvSpPr>
          <p:nvPr>
            <p:ph type="title"/>
          </p:nvPr>
        </p:nvSpPr>
        <p:spPr>
          <a:xfrm>
            <a:off x="5194546" y="3960775"/>
            <a:ext cx="10546622" cy="2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 sz="6596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6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42"/>
          <p:cNvCxnSpPr/>
          <p:nvPr/>
        </p:nvCxnSpPr>
        <p:spPr>
          <a:xfrm>
            <a:off x="4362932" y="3612315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42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2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55788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 preserve="1">
  <p:cSld name="1_Титульный слайд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1357494" y="4627054"/>
            <a:ext cx="1244664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900" b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2516605" y="7809274"/>
            <a:ext cx="5650334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>
            <a:spLocks noGrp="1"/>
          </p:cNvSpPr>
          <p:nvPr>
            <p:ph type="pic" idx="2"/>
          </p:nvPr>
        </p:nvSpPr>
        <p:spPr>
          <a:xfrm>
            <a:off x="14863763" y="0"/>
            <a:ext cx="524033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4"/>
          <p:cNvSpPr>
            <a:spLocks noGrp="1"/>
          </p:cNvSpPr>
          <p:nvPr>
            <p:ph type="pic" idx="3"/>
          </p:nvPr>
        </p:nvSpPr>
        <p:spPr>
          <a:xfrm>
            <a:off x="1212850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34"/>
          <p:cNvSpPr>
            <a:spLocks noGrp="1"/>
          </p:cNvSpPr>
          <p:nvPr>
            <p:ph type="pic" idx="4"/>
          </p:nvPr>
        </p:nvSpPr>
        <p:spPr>
          <a:xfrm>
            <a:off x="3602516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4"/>
          <p:cNvSpPr/>
          <p:nvPr/>
        </p:nvSpPr>
        <p:spPr>
          <a:xfrm>
            <a:off x="-1" y="10233405"/>
            <a:ext cx="3832560" cy="1075945"/>
          </a:xfrm>
          <a:prstGeom prst="snip1Rect">
            <a:avLst>
              <a:gd name="adj" fmla="val 223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75350" tIns="75350" rIns="75350" bIns="75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8"/>
              <a:buFont typeface="Arial"/>
              <a:buNone/>
            </a:pPr>
            <a:endParaRPr sz="2968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4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5"/>
          </p:nvPr>
        </p:nvSpPr>
        <p:spPr>
          <a:xfrm>
            <a:off x="189422" y="10534040"/>
            <a:ext cx="341309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4"/>
          <p:cNvSpPr>
            <a:spLocks noGrp="1"/>
          </p:cNvSpPr>
          <p:nvPr>
            <p:ph type="pic" idx="6"/>
          </p:nvPr>
        </p:nvSpPr>
        <p:spPr>
          <a:xfrm>
            <a:off x="5992182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34"/>
          <p:cNvSpPr>
            <a:spLocks noGrp="1"/>
          </p:cNvSpPr>
          <p:nvPr>
            <p:ph type="pic" idx="7"/>
          </p:nvPr>
        </p:nvSpPr>
        <p:spPr>
          <a:xfrm>
            <a:off x="8381848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34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06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екст и картинка">
  <p:cSld name="11_Текст и картинка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>
            <a:spLocks noGrp="1"/>
          </p:cNvSpPr>
          <p:nvPr>
            <p:ph type="pic" idx="2"/>
          </p:nvPr>
        </p:nvSpPr>
        <p:spPr>
          <a:xfrm>
            <a:off x="12323881" y="0"/>
            <a:ext cx="7780219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39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39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9"/>
          <p:cNvSpPr txBox="1"/>
          <p:nvPr/>
        </p:nvSpPr>
        <p:spPr>
          <a:xfrm>
            <a:off x="809224" y="7420443"/>
            <a:ext cx="10012969" cy="14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4246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813899" y="6304508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4"/>
          </p:nvPr>
        </p:nvSpPr>
        <p:spPr>
          <a:xfrm>
            <a:off x="813899" y="7208077"/>
            <a:ext cx="9832329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5"/>
          </p:nvPr>
        </p:nvSpPr>
        <p:spPr>
          <a:xfrm>
            <a:off x="813899" y="2595449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6"/>
          </p:nvPr>
        </p:nvSpPr>
        <p:spPr>
          <a:xfrm>
            <a:off x="813899" y="3499018"/>
            <a:ext cx="9832329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Цифры и иконка" preserve="1">
  <p:cSld name="2_Цифры и иконка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 txBox="1">
            <a:spLocks noGrp="1"/>
          </p:cNvSpPr>
          <p:nvPr>
            <p:ph type="body" idx="1"/>
          </p:nvPr>
        </p:nvSpPr>
        <p:spPr>
          <a:xfrm>
            <a:off x="764431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2"/>
          </p:nvPr>
        </p:nvSpPr>
        <p:spPr>
          <a:xfrm>
            <a:off x="772058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body" idx="3"/>
          </p:nvPr>
        </p:nvSpPr>
        <p:spPr>
          <a:xfrm>
            <a:off x="1377897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body" idx="4"/>
          </p:nvPr>
        </p:nvSpPr>
        <p:spPr>
          <a:xfrm>
            <a:off x="1385524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body" idx="5"/>
          </p:nvPr>
        </p:nvSpPr>
        <p:spPr>
          <a:xfrm>
            <a:off x="150965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body" idx="6"/>
          </p:nvPr>
        </p:nvSpPr>
        <p:spPr>
          <a:xfrm>
            <a:off x="158592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3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3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43"/>
          <p:cNvSpPr>
            <a:spLocks noGrp="1"/>
          </p:cNvSpPr>
          <p:nvPr>
            <p:ph type="pic" idx="7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43"/>
          <p:cNvSpPr/>
          <p:nvPr/>
        </p:nvSpPr>
        <p:spPr>
          <a:xfrm>
            <a:off x="98517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3"/>
          <p:cNvSpPr/>
          <p:nvPr/>
        </p:nvSpPr>
        <p:spPr>
          <a:xfrm>
            <a:off x="711983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3"/>
          <p:cNvSpPr/>
          <p:nvPr/>
        </p:nvSpPr>
        <p:spPr>
          <a:xfrm>
            <a:off x="1325449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3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3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0769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Иконка и текст" preserve="1">
  <p:cSld name="4_Иконка и текст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4"/>
          <p:cNvSpPr txBox="1">
            <a:spLocks noGrp="1"/>
          </p:cNvSpPr>
          <p:nvPr>
            <p:ph type="body" idx="1"/>
          </p:nvPr>
        </p:nvSpPr>
        <p:spPr>
          <a:xfrm>
            <a:off x="7747734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4"/>
          <p:cNvSpPr txBox="1">
            <a:spLocks noGrp="1"/>
          </p:cNvSpPr>
          <p:nvPr>
            <p:ph type="body" idx="2"/>
          </p:nvPr>
        </p:nvSpPr>
        <p:spPr>
          <a:xfrm>
            <a:off x="7747734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4"/>
          <p:cNvSpPr txBox="1">
            <a:spLocks noGrp="1"/>
          </p:cNvSpPr>
          <p:nvPr>
            <p:ph type="body" idx="3"/>
          </p:nvPr>
        </p:nvSpPr>
        <p:spPr>
          <a:xfrm>
            <a:off x="13972856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4"/>
          <p:cNvSpPr txBox="1">
            <a:spLocks noGrp="1"/>
          </p:cNvSpPr>
          <p:nvPr>
            <p:ph type="body" idx="4"/>
          </p:nvPr>
        </p:nvSpPr>
        <p:spPr>
          <a:xfrm>
            <a:off x="14052816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body" idx="5"/>
          </p:nvPr>
        </p:nvSpPr>
        <p:spPr>
          <a:xfrm>
            <a:off x="14052816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44"/>
          <p:cNvSpPr txBox="1">
            <a:spLocks noGrp="1"/>
          </p:cNvSpPr>
          <p:nvPr>
            <p:ph type="body" idx="6"/>
          </p:nvPr>
        </p:nvSpPr>
        <p:spPr>
          <a:xfrm>
            <a:off x="1360439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44"/>
          <p:cNvSpPr txBox="1">
            <a:spLocks noGrp="1"/>
          </p:cNvSpPr>
          <p:nvPr>
            <p:ph type="body" idx="7"/>
          </p:nvPr>
        </p:nvSpPr>
        <p:spPr>
          <a:xfrm>
            <a:off x="1440399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44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09347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4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44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44"/>
          <p:cNvSpPr>
            <a:spLocks noGrp="1"/>
          </p:cNvSpPr>
          <p:nvPr>
            <p:ph type="pic" idx="8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44"/>
          <p:cNvSpPr txBox="1">
            <a:spLocks noGrp="1"/>
          </p:cNvSpPr>
          <p:nvPr>
            <p:ph type="body" idx="9"/>
          </p:nvPr>
        </p:nvSpPr>
        <p:spPr>
          <a:xfrm>
            <a:off x="1440399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2" name="Google Shape;142;p44"/>
          <p:cNvCxnSpPr/>
          <p:nvPr/>
        </p:nvCxnSpPr>
        <p:spPr>
          <a:xfrm rot="10800000">
            <a:off x="6743700" y="2571750"/>
            <a:ext cx="0" cy="7600950"/>
          </a:xfrm>
          <a:prstGeom prst="straightConnector1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44"/>
          <p:cNvCxnSpPr/>
          <p:nvPr/>
        </p:nvCxnSpPr>
        <p:spPr>
          <a:xfrm rot="10800000">
            <a:off x="13247370" y="2571750"/>
            <a:ext cx="0" cy="7600950"/>
          </a:xfrm>
          <a:prstGeom prst="straightConnector1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44"/>
          <p:cNvSpPr txBox="1">
            <a:spLocks noGrp="1"/>
          </p:cNvSpPr>
          <p:nvPr>
            <p:ph type="body" idx="13"/>
          </p:nvPr>
        </p:nvSpPr>
        <p:spPr>
          <a:xfrm>
            <a:off x="7667774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44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4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314279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-1_Фото" preserve="1">
  <p:cSld name="7-1_Фото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>
            <a:spLocks noGrp="1"/>
          </p:cNvSpPr>
          <p:nvPr>
            <p:ph type="body" idx="1"/>
          </p:nvPr>
        </p:nvSpPr>
        <p:spPr>
          <a:xfrm>
            <a:off x="1671108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45"/>
          <p:cNvSpPr/>
          <p:nvPr/>
        </p:nvSpPr>
        <p:spPr>
          <a:xfrm>
            <a:off x="13897975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5"/>
          <p:cNvSpPr txBox="1">
            <a:spLocks noGrp="1"/>
          </p:cNvSpPr>
          <p:nvPr>
            <p:ph type="body" idx="2"/>
          </p:nvPr>
        </p:nvSpPr>
        <p:spPr>
          <a:xfrm>
            <a:off x="14104120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5"/>
          <p:cNvSpPr txBox="1">
            <a:spLocks noGrp="1"/>
          </p:cNvSpPr>
          <p:nvPr>
            <p:ph type="body" idx="3"/>
          </p:nvPr>
        </p:nvSpPr>
        <p:spPr>
          <a:xfrm>
            <a:off x="1409633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5"/>
          <p:cNvSpPr/>
          <p:nvPr/>
        </p:nvSpPr>
        <p:spPr>
          <a:xfrm>
            <a:off x="1395242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5"/>
          <p:cNvSpPr/>
          <p:nvPr/>
        </p:nvSpPr>
        <p:spPr>
          <a:xfrm>
            <a:off x="7848140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5"/>
          <p:cNvSpPr/>
          <p:nvPr/>
        </p:nvSpPr>
        <p:spPr>
          <a:xfrm>
            <a:off x="15060220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45"/>
          <p:cNvCxnSpPr/>
          <p:nvPr/>
        </p:nvCxnSpPr>
        <p:spPr>
          <a:xfrm>
            <a:off x="1395242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45"/>
          <p:cNvCxnSpPr/>
          <p:nvPr/>
        </p:nvCxnSpPr>
        <p:spPr>
          <a:xfrm>
            <a:off x="7679431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45"/>
          <p:cNvCxnSpPr/>
          <p:nvPr/>
        </p:nvCxnSpPr>
        <p:spPr>
          <a:xfrm>
            <a:off x="1389797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45"/>
          <p:cNvSpPr txBox="1">
            <a:spLocks noGrp="1"/>
          </p:cNvSpPr>
          <p:nvPr>
            <p:ph type="body" idx="4"/>
          </p:nvPr>
        </p:nvSpPr>
        <p:spPr>
          <a:xfrm>
            <a:off x="14096332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body" idx="5"/>
          </p:nvPr>
        </p:nvSpPr>
        <p:spPr>
          <a:xfrm>
            <a:off x="15315347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body" idx="6"/>
          </p:nvPr>
        </p:nvSpPr>
        <p:spPr>
          <a:xfrm>
            <a:off x="7924813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1" name="Google Shape;161;p45"/>
          <p:cNvCxnSpPr/>
          <p:nvPr/>
        </p:nvCxnSpPr>
        <p:spPr>
          <a:xfrm>
            <a:off x="7848140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45"/>
          <p:cNvSpPr txBox="1">
            <a:spLocks noGrp="1"/>
          </p:cNvSpPr>
          <p:nvPr>
            <p:ph type="body" idx="7"/>
          </p:nvPr>
        </p:nvSpPr>
        <p:spPr>
          <a:xfrm>
            <a:off x="7924811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45"/>
          <p:cNvSpPr txBox="1">
            <a:spLocks noGrp="1"/>
          </p:cNvSpPr>
          <p:nvPr>
            <p:ph type="body" idx="8"/>
          </p:nvPr>
        </p:nvSpPr>
        <p:spPr>
          <a:xfrm>
            <a:off x="166022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>
            <a:off x="1393313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 txBox="1">
            <a:spLocks noGrp="1"/>
          </p:cNvSpPr>
          <p:nvPr>
            <p:ph type="body" idx="9"/>
          </p:nvPr>
        </p:nvSpPr>
        <p:spPr>
          <a:xfrm>
            <a:off x="1660222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45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5"/>
          <p:cNvSpPr>
            <a:spLocks noGrp="1"/>
          </p:cNvSpPr>
          <p:nvPr>
            <p:ph type="pic" idx="1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45"/>
          <p:cNvSpPr/>
          <p:nvPr/>
        </p:nvSpPr>
        <p:spPr>
          <a:xfrm>
            <a:off x="2555558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5"/>
          <p:cNvSpPr txBox="1">
            <a:spLocks noGrp="1"/>
          </p:cNvSpPr>
          <p:nvPr>
            <p:ph type="body" idx="14"/>
          </p:nvPr>
        </p:nvSpPr>
        <p:spPr>
          <a:xfrm>
            <a:off x="2810685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45"/>
          <p:cNvSpPr/>
          <p:nvPr/>
        </p:nvSpPr>
        <p:spPr>
          <a:xfrm>
            <a:off x="9010385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 txBox="1">
            <a:spLocks noGrp="1"/>
          </p:cNvSpPr>
          <p:nvPr>
            <p:ph type="body" idx="15"/>
          </p:nvPr>
        </p:nvSpPr>
        <p:spPr>
          <a:xfrm>
            <a:off x="9265512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16"/>
          </p:nvPr>
        </p:nvSpPr>
        <p:spPr>
          <a:xfrm>
            <a:off x="7935697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3" name="Google Shape;173;p45"/>
          <p:cNvCxnSpPr/>
          <p:nvPr/>
        </p:nvCxnSpPr>
        <p:spPr>
          <a:xfrm>
            <a:off x="140812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45"/>
          <p:cNvCxnSpPr/>
          <p:nvPr/>
        </p:nvCxnSpPr>
        <p:spPr>
          <a:xfrm>
            <a:off x="7692314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45"/>
          <p:cNvCxnSpPr/>
          <p:nvPr/>
        </p:nvCxnSpPr>
        <p:spPr>
          <a:xfrm>
            <a:off x="13910858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45"/>
          <p:cNvSpPr>
            <a:spLocks noGrp="1"/>
          </p:cNvSpPr>
          <p:nvPr>
            <p:ph type="pic" idx="17"/>
          </p:nvPr>
        </p:nvSpPr>
        <p:spPr>
          <a:xfrm>
            <a:off x="1593601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45"/>
          <p:cNvSpPr>
            <a:spLocks noGrp="1"/>
          </p:cNvSpPr>
          <p:nvPr>
            <p:ph type="pic" idx="18"/>
          </p:nvPr>
        </p:nvSpPr>
        <p:spPr>
          <a:xfrm>
            <a:off x="8068271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45"/>
          <p:cNvSpPr>
            <a:spLocks noGrp="1"/>
          </p:cNvSpPr>
          <p:nvPr>
            <p:ph type="pic" idx="19"/>
          </p:nvPr>
        </p:nvSpPr>
        <p:spPr>
          <a:xfrm>
            <a:off x="14093234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45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5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3708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-2_Фото" preserve="1">
  <p:cSld name="7-2_Фото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"/>
          <p:cNvSpPr txBox="1">
            <a:spLocks noGrp="1"/>
          </p:cNvSpPr>
          <p:nvPr>
            <p:ph type="body" idx="1"/>
          </p:nvPr>
        </p:nvSpPr>
        <p:spPr>
          <a:xfrm>
            <a:off x="1671108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6"/>
          <p:cNvSpPr/>
          <p:nvPr/>
        </p:nvSpPr>
        <p:spPr>
          <a:xfrm>
            <a:off x="13897975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6"/>
          <p:cNvSpPr>
            <a:spLocks noGrp="1"/>
          </p:cNvSpPr>
          <p:nvPr>
            <p:ph type="pic" idx="2"/>
          </p:nvPr>
        </p:nvSpPr>
        <p:spPr>
          <a:xfrm>
            <a:off x="14096334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46"/>
          <p:cNvSpPr>
            <a:spLocks noGrp="1"/>
          </p:cNvSpPr>
          <p:nvPr>
            <p:ph type="pic" idx="3"/>
          </p:nvPr>
        </p:nvSpPr>
        <p:spPr>
          <a:xfrm>
            <a:off x="8046499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46"/>
          <p:cNvSpPr txBox="1">
            <a:spLocks noGrp="1"/>
          </p:cNvSpPr>
          <p:nvPr>
            <p:ph type="body" idx="4"/>
          </p:nvPr>
        </p:nvSpPr>
        <p:spPr>
          <a:xfrm>
            <a:off x="14104120" y="9341632"/>
            <a:ext cx="4894923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5"/>
          </p:nvPr>
        </p:nvSpPr>
        <p:spPr>
          <a:xfrm>
            <a:off x="1409633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46"/>
          <p:cNvSpPr/>
          <p:nvPr/>
        </p:nvSpPr>
        <p:spPr>
          <a:xfrm>
            <a:off x="1395242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6"/>
          <p:cNvSpPr/>
          <p:nvPr/>
        </p:nvSpPr>
        <p:spPr>
          <a:xfrm>
            <a:off x="7848140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46"/>
          <p:cNvCxnSpPr/>
          <p:nvPr/>
        </p:nvCxnSpPr>
        <p:spPr>
          <a:xfrm>
            <a:off x="1395242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46"/>
          <p:cNvCxnSpPr/>
          <p:nvPr/>
        </p:nvCxnSpPr>
        <p:spPr>
          <a:xfrm>
            <a:off x="7679431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46"/>
          <p:cNvCxnSpPr/>
          <p:nvPr/>
        </p:nvCxnSpPr>
        <p:spPr>
          <a:xfrm>
            <a:off x="1389797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46"/>
          <p:cNvSpPr txBox="1">
            <a:spLocks noGrp="1"/>
          </p:cNvSpPr>
          <p:nvPr>
            <p:ph type="body" idx="6"/>
          </p:nvPr>
        </p:nvSpPr>
        <p:spPr>
          <a:xfrm>
            <a:off x="14096332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46"/>
          <p:cNvSpPr txBox="1">
            <a:spLocks noGrp="1"/>
          </p:cNvSpPr>
          <p:nvPr>
            <p:ph type="body" idx="7"/>
          </p:nvPr>
        </p:nvSpPr>
        <p:spPr>
          <a:xfrm>
            <a:off x="7924813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" name="Google Shape;195;p46"/>
          <p:cNvCxnSpPr/>
          <p:nvPr/>
        </p:nvCxnSpPr>
        <p:spPr>
          <a:xfrm>
            <a:off x="7848140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46"/>
          <p:cNvSpPr txBox="1">
            <a:spLocks noGrp="1"/>
          </p:cNvSpPr>
          <p:nvPr>
            <p:ph type="body" idx="8"/>
          </p:nvPr>
        </p:nvSpPr>
        <p:spPr>
          <a:xfrm>
            <a:off x="7924811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46"/>
          <p:cNvSpPr txBox="1">
            <a:spLocks noGrp="1"/>
          </p:cNvSpPr>
          <p:nvPr>
            <p:ph type="body" idx="9"/>
          </p:nvPr>
        </p:nvSpPr>
        <p:spPr>
          <a:xfrm>
            <a:off x="166022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8" name="Google Shape;198;p46"/>
          <p:cNvCxnSpPr/>
          <p:nvPr/>
        </p:nvCxnSpPr>
        <p:spPr>
          <a:xfrm>
            <a:off x="1393313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46"/>
          <p:cNvSpPr txBox="1">
            <a:spLocks noGrp="1"/>
          </p:cNvSpPr>
          <p:nvPr>
            <p:ph type="body" idx="13"/>
          </p:nvPr>
        </p:nvSpPr>
        <p:spPr>
          <a:xfrm>
            <a:off x="1660222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46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>
            <a:spLocks noGrp="1"/>
          </p:cNvSpPr>
          <p:nvPr>
            <p:ph type="pic" idx="1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46"/>
          <p:cNvSpPr txBox="1">
            <a:spLocks noGrp="1"/>
          </p:cNvSpPr>
          <p:nvPr>
            <p:ph type="body" idx="15"/>
          </p:nvPr>
        </p:nvSpPr>
        <p:spPr>
          <a:xfrm>
            <a:off x="7935697" y="9341632"/>
            <a:ext cx="4894923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3" name="Google Shape;203;p46"/>
          <p:cNvCxnSpPr/>
          <p:nvPr/>
        </p:nvCxnSpPr>
        <p:spPr>
          <a:xfrm>
            <a:off x="140812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46"/>
          <p:cNvCxnSpPr/>
          <p:nvPr/>
        </p:nvCxnSpPr>
        <p:spPr>
          <a:xfrm>
            <a:off x="7692314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46"/>
          <p:cNvCxnSpPr/>
          <p:nvPr/>
        </p:nvCxnSpPr>
        <p:spPr>
          <a:xfrm>
            <a:off x="13910858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46"/>
          <p:cNvSpPr>
            <a:spLocks noGrp="1"/>
          </p:cNvSpPr>
          <p:nvPr>
            <p:ph type="pic" idx="16"/>
          </p:nvPr>
        </p:nvSpPr>
        <p:spPr>
          <a:xfrm>
            <a:off x="1591672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46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19614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-1_День" preserve="1">
  <p:cSld name="8-1_День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/>
          <p:nvPr/>
        </p:nvSpPr>
        <p:spPr>
          <a:xfrm>
            <a:off x="3586402" y="3766457"/>
            <a:ext cx="2754086" cy="27540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7"/>
          <p:cNvSpPr txBox="1">
            <a:spLocks noGrp="1"/>
          </p:cNvSpPr>
          <p:nvPr>
            <p:ph type="title"/>
          </p:nvPr>
        </p:nvSpPr>
        <p:spPr>
          <a:xfrm>
            <a:off x="4067904" y="4081670"/>
            <a:ext cx="179108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7"/>
          <p:cNvSpPr>
            <a:spLocks noGrp="1"/>
          </p:cNvSpPr>
          <p:nvPr>
            <p:ph type="pic" idx="2"/>
          </p:nvPr>
        </p:nvSpPr>
        <p:spPr>
          <a:xfrm>
            <a:off x="10052051" y="0"/>
            <a:ext cx="10052050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47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pic>
        <p:nvPicPr>
          <p:cNvPr id="215" name="Google Shape;215;p47" descr="Рисунок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25919" y="472616"/>
            <a:ext cx="1631522" cy="71955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7"/>
          <p:cNvSpPr txBox="1"/>
          <p:nvPr/>
        </p:nvSpPr>
        <p:spPr>
          <a:xfrm>
            <a:off x="2376683" y="6669651"/>
            <a:ext cx="517352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ДЕНЬ</a:t>
            </a:r>
            <a:endParaRPr sz="6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47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7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693809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-2_День" preserve="1">
  <p:cSld name="8-2_День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/>
          <p:nvPr/>
        </p:nvSpPr>
        <p:spPr>
          <a:xfrm>
            <a:off x="0" y="0"/>
            <a:ext cx="10052050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8"/>
          <p:cNvSpPr/>
          <p:nvPr/>
        </p:nvSpPr>
        <p:spPr>
          <a:xfrm>
            <a:off x="3586402" y="3766457"/>
            <a:ext cx="2754086" cy="27540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8"/>
          <p:cNvSpPr txBox="1">
            <a:spLocks noGrp="1"/>
          </p:cNvSpPr>
          <p:nvPr>
            <p:ph type="title"/>
          </p:nvPr>
        </p:nvSpPr>
        <p:spPr>
          <a:xfrm>
            <a:off x="4067904" y="4081670"/>
            <a:ext cx="179108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8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8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25" name="Google Shape;225;p48"/>
          <p:cNvSpPr txBox="1"/>
          <p:nvPr/>
        </p:nvSpPr>
        <p:spPr>
          <a:xfrm>
            <a:off x="2376683" y="6669651"/>
            <a:ext cx="517352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ДЕНЬ</a:t>
            </a:r>
            <a:endParaRPr sz="6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48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48"/>
          <p:cNvSpPr txBox="1">
            <a:spLocks noGrp="1"/>
          </p:cNvSpPr>
          <p:nvPr>
            <p:ph type="body" idx="1"/>
          </p:nvPr>
        </p:nvSpPr>
        <p:spPr>
          <a:xfrm>
            <a:off x="11327130" y="2595449"/>
            <a:ext cx="721010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48"/>
          <p:cNvSpPr txBox="1">
            <a:spLocks noGrp="1"/>
          </p:cNvSpPr>
          <p:nvPr>
            <p:ph type="body" idx="3"/>
          </p:nvPr>
        </p:nvSpPr>
        <p:spPr>
          <a:xfrm>
            <a:off x="11327130" y="3499018"/>
            <a:ext cx="7210108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161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рограмма" preserve="1">
  <p:cSld name="9_Программа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>
            <a:spLocks noGrp="1"/>
          </p:cNvSpPr>
          <p:nvPr>
            <p:ph type="body" idx="1"/>
          </p:nvPr>
        </p:nvSpPr>
        <p:spPr>
          <a:xfrm>
            <a:off x="7400753" y="9798945"/>
            <a:ext cx="12052540" cy="7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49"/>
          <p:cNvSpPr txBox="1">
            <a:spLocks noGrp="1"/>
          </p:cNvSpPr>
          <p:nvPr>
            <p:ph type="body" idx="2"/>
          </p:nvPr>
        </p:nvSpPr>
        <p:spPr>
          <a:xfrm>
            <a:off x="7400752" y="2316298"/>
            <a:ext cx="12104038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3"/>
          </p:nvPr>
        </p:nvSpPr>
        <p:spPr>
          <a:xfrm>
            <a:off x="7400753" y="783123"/>
            <a:ext cx="12104038" cy="7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49"/>
          <p:cNvSpPr/>
          <p:nvPr/>
        </p:nvSpPr>
        <p:spPr>
          <a:xfrm>
            <a:off x="0" y="0"/>
            <a:ext cx="6230887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49"/>
          <p:cNvCxnSpPr/>
          <p:nvPr/>
        </p:nvCxnSpPr>
        <p:spPr>
          <a:xfrm>
            <a:off x="1096534" y="0"/>
            <a:ext cx="0" cy="1130935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49"/>
          <p:cNvSpPr/>
          <p:nvPr/>
        </p:nvSpPr>
        <p:spPr>
          <a:xfrm>
            <a:off x="933248" y="543999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9"/>
          <p:cNvSpPr/>
          <p:nvPr/>
        </p:nvSpPr>
        <p:spPr>
          <a:xfrm>
            <a:off x="933248" y="5149220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9"/>
          <p:cNvSpPr/>
          <p:nvPr/>
        </p:nvSpPr>
        <p:spPr>
          <a:xfrm>
            <a:off x="933248" y="9485369"/>
            <a:ext cx="326572" cy="326572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49"/>
          <p:cNvGrpSpPr/>
          <p:nvPr/>
        </p:nvGrpSpPr>
        <p:grpSpPr>
          <a:xfrm>
            <a:off x="7570664" y="7722056"/>
            <a:ext cx="2048011" cy="960279"/>
            <a:chOff x="3798301" y="4880400"/>
            <a:chExt cx="1249220" cy="582355"/>
          </a:xfrm>
        </p:grpSpPr>
        <p:sp>
          <p:nvSpPr>
            <p:cNvPr id="240" name="Google Shape;240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49"/>
          <p:cNvSpPr/>
          <p:nvPr/>
        </p:nvSpPr>
        <p:spPr>
          <a:xfrm>
            <a:off x="7701664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49"/>
          <p:cNvGrpSpPr/>
          <p:nvPr/>
        </p:nvGrpSpPr>
        <p:grpSpPr>
          <a:xfrm>
            <a:off x="10760628" y="7722056"/>
            <a:ext cx="2048011" cy="960279"/>
            <a:chOff x="3798301" y="4880400"/>
            <a:chExt cx="1249220" cy="582355"/>
          </a:xfrm>
        </p:grpSpPr>
        <p:sp>
          <p:nvSpPr>
            <p:cNvPr id="250" name="Google Shape;250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49"/>
          <p:cNvGrpSpPr/>
          <p:nvPr/>
        </p:nvGrpSpPr>
        <p:grpSpPr>
          <a:xfrm>
            <a:off x="13950592" y="7722056"/>
            <a:ext cx="2048011" cy="960279"/>
            <a:chOff x="3798301" y="4880400"/>
            <a:chExt cx="1249220" cy="582355"/>
          </a:xfrm>
        </p:grpSpPr>
        <p:sp>
          <p:nvSpPr>
            <p:cNvPr id="259" name="Google Shape;259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49"/>
          <p:cNvGrpSpPr/>
          <p:nvPr/>
        </p:nvGrpSpPr>
        <p:grpSpPr>
          <a:xfrm>
            <a:off x="17004056" y="7722056"/>
            <a:ext cx="2048011" cy="960279"/>
            <a:chOff x="3798301" y="4880400"/>
            <a:chExt cx="1249220" cy="582355"/>
          </a:xfrm>
        </p:grpSpPr>
        <p:sp>
          <p:nvSpPr>
            <p:cNvPr id="268" name="Google Shape;268;p49"/>
            <p:cNvSpPr/>
            <p:nvPr/>
          </p:nvSpPr>
          <p:spPr>
            <a:xfrm>
              <a:off x="379830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9"/>
            <p:cNvSpPr/>
            <p:nvPr/>
          </p:nvSpPr>
          <p:spPr>
            <a:xfrm>
              <a:off x="4142708" y="4987829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9"/>
            <p:cNvSpPr/>
            <p:nvPr/>
          </p:nvSpPr>
          <p:spPr>
            <a:xfrm>
              <a:off x="4487115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9"/>
            <p:cNvSpPr/>
            <p:nvPr/>
          </p:nvSpPr>
          <p:spPr>
            <a:xfrm>
              <a:off x="4142708" y="5246755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9"/>
            <p:cNvSpPr/>
            <p:nvPr/>
          </p:nvSpPr>
          <p:spPr>
            <a:xfrm>
              <a:off x="379830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9"/>
            <p:cNvSpPr/>
            <p:nvPr/>
          </p:nvSpPr>
          <p:spPr>
            <a:xfrm>
              <a:off x="4487115" y="4983847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9"/>
            <p:cNvSpPr/>
            <p:nvPr/>
          </p:nvSpPr>
          <p:spPr>
            <a:xfrm>
              <a:off x="4831521" y="4880400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9"/>
            <p:cNvSpPr/>
            <p:nvPr/>
          </p:nvSpPr>
          <p:spPr>
            <a:xfrm>
              <a:off x="4831521" y="5164786"/>
              <a:ext cx="216000" cy="216000"/>
            </a:xfrm>
            <a:prstGeom prst="ellipse">
              <a:avLst/>
            </a:prstGeom>
            <a:solidFill>
              <a:srgbClr val="FFFEFE"/>
            </a:solidFill>
            <a:ln>
              <a:noFill/>
            </a:ln>
          </p:spPr>
          <p:txBody>
            <a:bodyPr spcFirstLastPara="1" wrap="square" lIns="75375" tIns="75375" rIns="75375" bIns="753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58"/>
                <a:buFont typeface="Arial"/>
                <a:buNone/>
              </a:pPr>
              <a:endParaRPr sz="395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6" name="Google Shape;276;p49"/>
          <p:cNvCxnSpPr/>
          <p:nvPr/>
        </p:nvCxnSpPr>
        <p:spPr>
          <a:xfrm>
            <a:off x="7503747" y="1916794"/>
            <a:ext cx="12001044" cy="0"/>
          </a:xfrm>
          <a:prstGeom prst="straightConnector1">
            <a:avLst/>
          </a:prstGeom>
          <a:noFill/>
          <a:ln w="127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49"/>
          <p:cNvCxnSpPr/>
          <p:nvPr/>
        </p:nvCxnSpPr>
        <p:spPr>
          <a:xfrm>
            <a:off x="7503747" y="9388742"/>
            <a:ext cx="12001044" cy="0"/>
          </a:xfrm>
          <a:prstGeom prst="straightConnector1">
            <a:avLst/>
          </a:prstGeom>
          <a:noFill/>
          <a:ln w="127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4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9"/>
          <p:cNvSpPr txBox="1"/>
          <p:nvPr/>
        </p:nvSpPr>
        <p:spPr>
          <a:xfrm>
            <a:off x="19369965" y="10764418"/>
            <a:ext cx="523381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49"/>
          <p:cNvSpPr txBox="1">
            <a:spLocks noGrp="1"/>
          </p:cNvSpPr>
          <p:nvPr>
            <p:ph type="body" idx="4"/>
          </p:nvPr>
        </p:nvSpPr>
        <p:spPr>
          <a:xfrm>
            <a:off x="1775696" y="1052909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5"/>
          </p:nvPr>
        </p:nvSpPr>
        <p:spPr>
          <a:xfrm>
            <a:off x="1775696" y="5652781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6"/>
          </p:nvPr>
        </p:nvSpPr>
        <p:spPr>
          <a:xfrm>
            <a:off x="1775697" y="4990159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body" idx="7"/>
          </p:nvPr>
        </p:nvSpPr>
        <p:spPr>
          <a:xfrm>
            <a:off x="1775696" y="9991270"/>
            <a:ext cx="3494512" cy="5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49"/>
          <p:cNvSpPr txBox="1">
            <a:spLocks noGrp="1"/>
          </p:cNvSpPr>
          <p:nvPr>
            <p:ph type="body" idx="8"/>
          </p:nvPr>
        </p:nvSpPr>
        <p:spPr>
          <a:xfrm>
            <a:off x="1775697" y="9326308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9"/>
          </p:nvPr>
        </p:nvSpPr>
        <p:spPr>
          <a:xfrm>
            <a:off x="7001115" y="6752787"/>
            <a:ext cx="3096328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49"/>
          <p:cNvSpPr>
            <a:spLocks noGrp="1"/>
          </p:cNvSpPr>
          <p:nvPr>
            <p:ph type="pic" idx="13"/>
          </p:nvPr>
        </p:nvSpPr>
        <p:spPr>
          <a:xfrm>
            <a:off x="7852162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49"/>
          <p:cNvSpPr/>
          <p:nvPr/>
        </p:nvSpPr>
        <p:spPr>
          <a:xfrm>
            <a:off x="10901740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9"/>
          <p:cNvSpPr txBox="1">
            <a:spLocks noGrp="1"/>
          </p:cNvSpPr>
          <p:nvPr>
            <p:ph type="body" idx="14"/>
          </p:nvPr>
        </p:nvSpPr>
        <p:spPr>
          <a:xfrm>
            <a:off x="10097443" y="6752787"/>
            <a:ext cx="3303824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49"/>
          <p:cNvSpPr>
            <a:spLocks noGrp="1"/>
          </p:cNvSpPr>
          <p:nvPr>
            <p:ph type="pic" idx="15"/>
          </p:nvPr>
        </p:nvSpPr>
        <p:spPr>
          <a:xfrm>
            <a:off x="11052238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49"/>
          <p:cNvSpPr/>
          <p:nvPr/>
        </p:nvSpPr>
        <p:spPr>
          <a:xfrm>
            <a:off x="14090276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9"/>
          <p:cNvSpPr txBox="1">
            <a:spLocks noGrp="1"/>
          </p:cNvSpPr>
          <p:nvPr>
            <p:ph type="body" idx="16"/>
          </p:nvPr>
        </p:nvSpPr>
        <p:spPr>
          <a:xfrm>
            <a:off x="13401267" y="6752787"/>
            <a:ext cx="3073248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49"/>
          <p:cNvSpPr>
            <a:spLocks noGrp="1"/>
          </p:cNvSpPr>
          <p:nvPr>
            <p:ph type="pic" idx="17"/>
          </p:nvPr>
        </p:nvSpPr>
        <p:spPr>
          <a:xfrm>
            <a:off x="14240774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9"/>
          <p:cNvSpPr/>
          <p:nvPr/>
        </p:nvSpPr>
        <p:spPr>
          <a:xfrm>
            <a:off x="17133158" y="4485700"/>
            <a:ext cx="1695230" cy="169873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endParaRPr sz="2309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8"/>
          </p:nvPr>
        </p:nvSpPr>
        <p:spPr>
          <a:xfrm>
            <a:off x="16474515" y="6752787"/>
            <a:ext cx="3012516" cy="42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49"/>
          <p:cNvSpPr>
            <a:spLocks noGrp="1"/>
          </p:cNvSpPr>
          <p:nvPr>
            <p:ph type="pic" idx="19"/>
          </p:nvPr>
        </p:nvSpPr>
        <p:spPr>
          <a:xfrm>
            <a:off x="17283656" y="4639620"/>
            <a:ext cx="1394234" cy="1390896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49"/>
          <p:cNvSpPr txBox="1">
            <a:spLocks noGrp="1"/>
          </p:cNvSpPr>
          <p:nvPr>
            <p:ph type="body" idx="20"/>
          </p:nvPr>
        </p:nvSpPr>
        <p:spPr>
          <a:xfrm>
            <a:off x="7001115" y="6285907"/>
            <a:ext cx="3096328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21"/>
          </p:nvPr>
        </p:nvSpPr>
        <p:spPr>
          <a:xfrm>
            <a:off x="10097443" y="6285907"/>
            <a:ext cx="3303824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22"/>
          </p:nvPr>
        </p:nvSpPr>
        <p:spPr>
          <a:xfrm>
            <a:off x="13401267" y="6285907"/>
            <a:ext cx="3073248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23"/>
          </p:nvPr>
        </p:nvSpPr>
        <p:spPr>
          <a:xfrm>
            <a:off x="16474515" y="6285907"/>
            <a:ext cx="3012516" cy="46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t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body" idx="24"/>
          </p:nvPr>
        </p:nvSpPr>
        <p:spPr>
          <a:xfrm>
            <a:off x="1775697" y="384938"/>
            <a:ext cx="3494512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75375" rIns="75375" bIns="75375" anchor="ctr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49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7449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итульный слайд" preserve="1">
  <p:cSld name="10_Титульный слайд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>
            <a:spLocks noGrp="1"/>
          </p:cNvSpPr>
          <p:nvPr>
            <p:ph type="pic" idx="2"/>
          </p:nvPr>
        </p:nvSpPr>
        <p:spPr>
          <a:xfrm>
            <a:off x="0" y="0"/>
            <a:ext cx="524071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50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0"/>
          <p:cNvSpPr>
            <a:spLocks noGrp="1"/>
          </p:cNvSpPr>
          <p:nvPr>
            <p:ph type="pic" idx="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07" name="Google Shape;307;p50"/>
          <p:cNvCxnSpPr/>
          <p:nvPr/>
        </p:nvCxnSpPr>
        <p:spPr>
          <a:xfrm>
            <a:off x="6622039" y="3931629"/>
            <a:ext cx="0" cy="366903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8" name="Google Shape;308;p50"/>
          <p:cNvSpPr txBox="1">
            <a:spLocks noGrp="1"/>
          </p:cNvSpPr>
          <p:nvPr>
            <p:ph type="title"/>
          </p:nvPr>
        </p:nvSpPr>
        <p:spPr>
          <a:xfrm>
            <a:off x="7253637" y="5021324"/>
            <a:ext cx="11316259" cy="148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50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394901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Список группировка" preserve="1">
  <p:cSld name="12_Список группировка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>
            <a:spLocks noGrp="1"/>
          </p:cNvSpPr>
          <p:nvPr>
            <p:ph type="body" idx="1"/>
          </p:nvPr>
        </p:nvSpPr>
        <p:spPr>
          <a:xfrm>
            <a:off x="5617340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51"/>
          <p:cNvSpPr txBox="1">
            <a:spLocks noGrp="1"/>
          </p:cNvSpPr>
          <p:nvPr>
            <p:ph type="body" idx="2"/>
          </p:nvPr>
        </p:nvSpPr>
        <p:spPr>
          <a:xfrm>
            <a:off x="10230960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51"/>
          <p:cNvSpPr txBox="1">
            <a:spLocks noGrp="1"/>
          </p:cNvSpPr>
          <p:nvPr>
            <p:ph type="body" idx="3"/>
          </p:nvPr>
        </p:nvSpPr>
        <p:spPr>
          <a:xfrm>
            <a:off x="14632556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51"/>
          <p:cNvSpPr txBox="1">
            <a:spLocks noGrp="1"/>
          </p:cNvSpPr>
          <p:nvPr>
            <p:ph type="body" idx="4"/>
          </p:nvPr>
        </p:nvSpPr>
        <p:spPr>
          <a:xfrm>
            <a:off x="1178128" y="5544494"/>
            <a:ext cx="370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body" idx="5"/>
          </p:nvPr>
        </p:nvSpPr>
        <p:spPr>
          <a:xfrm>
            <a:off x="1110658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51"/>
          <p:cNvSpPr txBox="1">
            <a:spLocks noGrp="1"/>
          </p:cNvSpPr>
          <p:nvPr>
            <p:ph type="body" idx="6"/>
          </p:nvPr>
        </p:nvSpPr>
        <p:spPr>
          <a:xfrm>
            <a:off x="1507393" y="2782336"/>
            <a:ext cx="50675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body" idx="7"/>
          </p:nvPr>
        </p:nvSpPr>
        <p:spPr>
          <a:xfrm>
            <a:off x="10494909" y="2782336"/>
            <a:ext cx="50675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51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1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51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51"/>
          <p:cNvSpPr>
            <a:spLocks noGrp="1"/>
          </p:cNvSpPr>
          <p:nvPr>
            <p:ph type="pic" idx="8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51"/>
          <p:cNvSpPr txBox="1"/>
          <p:nvPr/>
        </p:nvSpPr>
        <p:spPr>
          <a:xfrm>
            <a:off x="809224" y="7420443"/>
            <a:ext cx="10012969" cy="14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4246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51"/>
          <p:cNvSpPr/>
          <p:nvPr/>
        </p:nvSpPr>
        <p:spPr>
          <a:xfrm>
            <a:off x="9901425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1"/>
          <p:cNvSpPr/>
          <p:nvPr/>
        </p:nvSpPr>
        <p:spPr>
          <a:xfrm>
            <a:off x="14305817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1"/>
          <p:cNvSpPr/>
          <p:nvPr/>
        </p:nvSpPr>
        <p:spPr>
          <a:xfrm>
            <a:off x="5265230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1"/>
          <p:cNvSpPr/>
          <p:nvPr/>
        </p:nvSpPr>
        <p:spPr>
          <a:xfrm>
            <a:off x="836112" y="3457574"/>
            <a:ext cx="4257323" cy="6040711"/>
          </a:xfrm>
          <a:prstGeom prst="rect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51"/>
          <p:cNvCxnSpPr/>
          <p:nvPr/>
        </p:nvCxnSpPr>
        <p:spPr>
          <a:xfrm>
            <a:off x="5229225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51"/>
          <p:cNvCxnSpPr/>
          <p:nvPr/>
        </p:nvCxnSpPr>
        <p:spPr>
          <a:xfrm>
            <a:off x="14268420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" name="Google Shape;329;p51"/>
          <p:cNvSpPr/>
          <p:nvPr/>
        </p:nvSpPr>
        <p:spPr>
          <a:xfrm>
            <a:off x="910636" y="2745369"/>
            <a:ext cx="494907" cy="4949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51"/>
          <p:cNvSpPr/>
          <p:nvPr/>
        </p:nvSpPr>
        <p:spPr>
          <a:xfrm>
            <a:off x="9901425" y="2745369"/>
            <a:ext cx="494907" cy="4949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body" idx="9"/>
          </p:nvPr>
        </p:nvSpPr>
        <p:spPr>
          <a:xfrm>
            <a:off x="5549870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51"/>
          <p:cNvSpPr txBox="1">
            <a:spLocks noGrp="1"/>
          </p:cNvSpPr>
          <p:nvPr>
            <p:ph type="body" idx="13"/>
          </p:nvPr>
        </p:nvSpPr>
        <p:spPr>
          <a:xfrm>
            <a:off x="10163490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51"/>
          <p:cNvSpPr txBox="1">
            <a:spLocks noGrp="1"/>
          </p:cNvSpPr>
          <p:nvPr>
            <p:ph type="body" idx="14"/>
          </p:nvPr>
        </p:nvSpPr>
        <p:spPr>
          <a:xfrm>
            <a:off x="14565086" y="6713160"/>
            <a:ext cx="3708230" cy="38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51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8905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-2_Картинка и текст" preserve="1">
  <p:cSld name="14-2_Картинка и текст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body" idx="1"/>
          </p:nvPr>
        </p:nvSpPr>
        <p:spPr>
          <a:xfrm>
            <a:off x="9632987" y="2484129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body" idx="2"/>
          </p:nvPr>
        </p:nvSpPr>
        <p:spPr>
          <a:xfrm>
            <a:off x="9632987" y="2003998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body" idx="3"/>
          </p:nvPr>
        </p:nvSpPr>
        <p:spPr>
          <a:xfrm>
            <a:off x="9632987" y="4478541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body" idx="4"/>
          </p:nvPr>
        </p:nvSpPr>
        <p:spPr>
          <a:xfrm>
            <a:off x="9632987" y="3998410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52"/>
          <p:cNvSpPr txBox="1">
            <a:spLocks noGrp="1"/>
          </p:cNvSpPr>
          <p:nvPr>
            <p:ph type="body" idx="5"/>
          </p:nvPr>
        </p:nvSpPr>
        <p:spPr>
          <a:xfrm>
            <a:off x="9632987" y="6590742"/>
            <a:ext cx="790549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body" idx="6"/>
          </p:nvPr>
        </p:nvSpPr>
        <p:spPr>
          <a:xfrm>
            <a:off x="9632987" y="6110611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3" name="Google Shape;343;p52"/>
          <p:cNvSpPr txBox="1">
            <a:spLocks noGrp="1"/>
          </p:cNvSpPr>
          <p:nvPr>
            <p:ph type="body" idx="7"/>
          </p:nvPr>
        </p:nvSpPr>
        <p:spPr>
          <a:xfrm>
            <a:off x="9632987" y="8783112"/>
            <a:ext cx="788383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52"/>
          <p:cNvSpPr txBox="1">
            <a:spLocks noGrp="1"/>
          </p:cNvSpPr>
          <p:nvPr>
            <p:ph type="body" idx="8"/>
          </p:nvPr>
        </p:nvSpPr>
        <p:spPr>
          <a:xfrm>
            <a:off x="9632987" y="8302981"/>
            <a:ext cx="788383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52"/>
          <p:cNvSpPr/>
          <p:nvPr/>
        </p:nvSpPr>
        <p:spPr>
          <a:xfrm>
            <a:off x="0" y="0"/>
            <a:ext cx="7563556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2"/>
          <p:cNvSpPr>
            <a:spLocks noGrp="1"/>
          </p:cNvSpPr>
          <p:nvPr>
            <p:ph type="pic" idx="9"/>
          </p:nvPr>
        </p:nvSpPr>
        <p:spPr>
          <a:xfrm>
            <a:off x="2744002" y="1936030"/>
            <a:ext cx="5291924" cy="793788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7" name="Google Shape;347;p52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52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52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52"/>
          <p:cNvSpPr>
            <a:spLocks noGrp="1"/>
          </p:cNvSpPr>
          <p:nvPr>
            <p:ph type="pic" idx="1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51" name="Google Shape;351;p52"/>
          <p:cNvCxnSpPr/>
          <p:nvPr/>
        </p:nvCxnSpPr>
        <p:spPr>
          <a:xfrm>
            <a:off x="14631977" y="6470710"/>
            <a:ext cx="9243" cy="30275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52"/>
          <p:cNvSpPr txBox="1">
            <a:spLocks noGrp="1"/>
          </p:cNvSpPr>
          <p:nvPr>
            <p:ph type="title"/>
          </p:nvPr>
        </p:nvSpPr>
        <p:spPr>
          <a:xfrm>
            <a:off x="813826" y="561646"/>
            <a:ext cx="55914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2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2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608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екст и картинка ">
  <p:cSld name="4_Текст и картинка 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>
            <a:spLocks noGrp="1"/>
          </p:cNvSpPr>
          <p:nvPr>
            <p:ph type="pic" idx="2"/>
          </p:nvPr>
        </p:nvSpPr>
        <p:spPr>
          <a:xfrm>
            <a:off x="12323881" y="0"/>
            <a:ext cx="7780219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40"/>
          <p:cNvSpPr txBox="1">
            <a:spLocks noGrp="1"/>
          </p:cNvSpPr>
          <p:nvPr>
            <p:ph type="body" idx="1"/>
          </p:nvPr>
        </p:nvSpPr>
        <p:spPr>
          <a:xfrm>
            <a:off x="942494" y="5444827"/>
            <a:ext cx="11162420" cy="346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3"/>
          </p:nvPr>
        </p:nvSpPr>
        <p:spPr>
          <a:xfrm>
            <a:off x="809222" y="2595449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40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40"/>
          <p:cNvSpPr>
            <a:spLocks noGrp="1"/>
          </p:cNvSpPr>
          <p:nvPr>
            <p:ph type="pic" idx="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0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0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Титульный с фото на весь экран" preserve="1">
  <p:cSld name="16_Титульный с фото на весь экран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>
            <a:spLocks noGrp="1"/>
          </p:cNvSpPr>
          <p:nvPr>
            <p:ph type="pic" idx="2"/>
          </p:nvPr>
        </p:nvSpPr>
        <p:spPr>
          <a:xfrm>
            <a:off x="-5" y="0"/>
            <a:ext cx="20104104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3"/>
          <p:cNvSpPr/>
          <p:nvPr/>
        </p:nvSpPr>
        <p:spPr>
          <a:xfrm>
            <a:off x="-2" y="8084638"/>
            <a:ext cx="7315201" cy="2259080"/>
          </a:xfrm>
          <a:prstGeom prst="snip1Rect">
            <a:avLst>
              <a:gd name="adj" fmla="val 223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75350" tIns="75350" rIns="75350" bIns="75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8"/>
              <a:buFont typeface="Arial"/>
              <a:buNone/>
            </a:pPr>
            <a:endParaRPr sz="2968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732208" y="5543003"/>
            <a:ext cx="10438895" cy="216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3"/>
          <p:cNvSpPr>
            <a:spLocks noGrp="1"/>
          </p:cNvSpPr>
          <p:nvPr>
            <p:ph type="pic" idx="3"/>
          </p:nvPr>
        </p:nvSpPr>
        <p:spPr>
          <a:xfrm>
            <a:off x="732207" y="8419273"/>
            <a:ext cx="6142317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53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02817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Спикер" preserve="1">
  <p:cSld name="17_Спикер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>
            <a:spLocks noGrp="1"/>
          </p:cNvSpPr>
          <p:nvPr>
            <p:ph type="pic" idx="2"/>
          </p:nvPr>
        </p:nvSpPr>
        <p:spPr>
          <a:xfrm>
            <a:off x="7050204" y="1192175"/>
            <a:ext cx="2625974" cy="2619688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54"/>
          <p:cNvSpPr txBox="1">
            <a:spLocks noGrp="1"/>
          </p:cNvSpPr>
          <p:nvPr>
            <p:ph type="body" idx="1"/>
          </p:nvPr>
        </p:nvSpPr>
        <p:spPr>
          <a:xfrm>
            <a:off x="7045353" y="9770528"/>
            <a:ext cx="12146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54"/>
          <p:cNvSpPr txBox="1">
            <a:spLocks noGrp="1"/>
          </p:cNvSpPr>
          <p:nvPr>
            <p:ph type="body" idx="3"/>
          </p:nvPr>
        </p:nvSpPr>
        <p:spPr>
          <a:xfrm>
            <a:off x="7045353" y="10130095"/>
            <a:ext cx="12146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54"/>
          <p:cNvSpPr>
            <a:spLocks noGrp="1"/>
          </p:cNvSpPr>
          <p:nvPr>
            <p:ph type="pic" idx="4"/>
          </p:nvPr>
        </p:nvSpPr>
        <p:spPr>
          <a:xfrm>
            <a:off x="335358" y="0"/>
            <a:ext cx="5882260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4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4"/>
          <p:cNvSpPr>
            <a:spLocks noGrp="1"/>
          </p:cNvSpPr>
          <p:nvPr>
            <p:ph type="pic" idx="5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4"/>
          <p:cNvSpPr txBox="1">
            <a:spLocks noGrp="1"/>
          </p:cNvSpPr>
          <p:nvPr>
            <p:ph type="title"/>
          </p:nvPr>
        </p:nvSpPr>
        <p:spPr>
          <a:xfrm>
            <a:off x="7045353" y="4664303"/>
            <a:ext cx="12146029" cy="429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4"/>
          <p:cNvSpPr/>
          <p:nvPr/>
        </p:nvSpPr>
        <p:spPr>
          <a:xfrm>
            <a:off x="0" y="0"/>
            <a:ext cx="335357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4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4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286258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Программа" preserve="1">
  <p:cSld name="18_Программа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55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5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5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5"/>
          <p:cNvSpPr/>
          <p:nvPr/>
        </p:nvSpPr>
        <p:spPr>
          <a:xfrm>
            <a:off x="3970592" y="10259323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5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5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5"/>
          <p:cNvSpPr txBox="1">
            <a:spLocks noGrp="1"/>
          </p:cNvSpPr>
          <p:nvPr>
            <p:ph type="body" idx="2"/>
          </p:nvPr>
        </p:nvSpPr>
        <p:spPr>
          <a:xfrm>
            <a:off x="4721068" y="1024410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55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70584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Пользовательский макет" preserve="1">
  <p:cSld name="17_Пользовательский макет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6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6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6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6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6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56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56"/>
          <p:cNvSpPr txBox="1">
            <a:spLocks noGrp="1"/>
          </p:cNvSpPr>
          <p:nvPr>
            <p:ph type="body" idx="2"/>
          </p:nvPr>
        </p:nvSpPr>
        <p:spPr>
          <a:xfrm>
            <a:off x="4721068" y="1024410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56"/>
          <p:cNvSpPr/>
          <p:nvPr/>
        </p:nvSpPr>
        <p:spPr>
          <a:xfrm>
            <a:off x="3970592" y="10259323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6"/>
          <p:cNvSpPr txBox="1">
            <a:spLocks noGrp="1"/>
          </p:cNvSpPr>
          <p:nvPr>
            <p:ph type="body" idx="3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4804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2_Программа" preserve="1">
  <p:cSld name="18-2_Программа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7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7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7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7"/>
          <p:cNvSpPr/>
          <p:nvPr/>
        </p:nvSpPr>
        <p:spPr>
          <a:xfrm>
            <a:off x="4670330" y="8921329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7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7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57"/>
          <p:cNvSpPr txBox="1">
            <a:spLocks noGrp="1"/>
          </p:cNvSpPr>
          <p:nvPr>
            <p:ph type="body" idx="1"/>
          </p:nvPr>
        </p:nvSpPr>
        <p:spPr>
          <a:xfrm>
            <a:off x="5257917" y="8921329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57"/>
          <p:cNvSpPr txBox="1">
            <a:spLocks noGrp="1"/>
          </p:cNvSpPr>
          <p:nvPr>
            <p:ph type="body" idx="2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1045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3_Программа" preserve="1">
  <p:cSld name="18-3_Программа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/>
          <p:nvPr/>
        </p:nvSpPr>
        <p:spPr>
          <a:xfrm>
            <a:off x="-12043169" y="-3111953"/>
            <a:ext cx="17533256" cy="17533256"/>
          </a:xfrm>
          <a:prstGeom prst="arc">
            <a:avLst>
              <a:gd name="adj1" fmla="val 16200000"/>
              <a:gd name="adj2" fmla="val 55155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8"/>
          <p:cNvSpPr txBox="1">
            <a:spLocks noGrp="1"/>
          </p:cNvSpPr>
          <p:nvPr>
            <p:ph type="title"/>
          </p:nvPr>
        </p:nvSpPr>
        <p:spPr>
          <a:xfrm>
            <a:off x="6770761" y="4300457"/>
            <a:ext cx="7936757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58"/>
          <p:cNvSpPr/>
          <p:nvPr/>
        </p:nvSpPr>
        <p:spPr>
          <a:xfrm>
            <a:off x="5334119" y="4873088"/>
            <a:ext cx="253880" cy="25387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8"/>
          <p:cNvSpPr/>
          <p:nvPr/>
        </p:nvSpPr>
        <p:spPr>
          <a:xfrm>
            <a:off x="4557843" y="1934087"/>
            <a:ext cx="253880" cy="253878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8"/>
          <p:cNvSpPr txBox="1">
            <a:spLocks noGrp="1"/>
          </p:cNvSpPr>
          <p:nvPr>
            <p:ph type="body" idx="1"/>
          </p:nvPr>
        </p:nvSpPr>
        <p:spPr>
          <a:xfrm>
            <a:off x="5257916" y="1852707"/>
            <a:ext cx="7883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58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163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1357494" y="4627054"/>
            <a:ext cx="1244664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900" b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2516605" y="7809274"/>
            <a:ext cx="5650334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>
            <a:spLocks noGrp="1"/>
          </p:cNvSpPr>
          <p:nvPr>
            <p:ph type="pic" idx="2"/>
          </p:nvPr>
        </p:nvSpPr>
        <p:spPr>
          <a:xfrm>
            <a:off x="14863763" y="0"/>
            <a:ext cx="5240337" cy="1130935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4"/>
          <p:cNvSpPr>
            <a:spLocks noGrp="1"/>
          </p:cNvSpPr>
          <p:nvPr>
            <p:ph type="pic" idx="3"/>
          </p:nvPr>
        </p:nvSpPr>
        <p:spPr>
          <a:xfrm>
            <a:off x="1212850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34"/>
          <p:cNvSpPr>
            <a:spLocks noGrp="1"/>
          </p:cNvSpPr>
          <p:nvPr>
            <p:ph type="pic" idx="4"/>
          </p:nvPr>
        </p:nvSpPr>
        <p:spPr>
          <a:xfrm>
            <a:off x="3602516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4"/>
          <p:cNvSpPr/>
          <p:nvPr/>
        </p:nvSpPr>
        <p:spPr>
          <a:xfrm>
            <a:off x="-1" y="10233405"/>
            <a:ext cx="3832560" cy="1075945"/>
          </a:xfrm>
          <a:prstGeom prst="snip1Rect">
            <a:avLst>
              <a:gd name="adj" fmla="val 223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75350" tIns="75350" rIns="75350" bIns="75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68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4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5"/>
          </p:nvPr>
        </p:nvSpPr>
        <p:spPr>
          <a:xfrm>
            <a:off x="189422" y="10534040"/>
            <a:ext cx="341309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4"/>
          <p:cNvSpPr>
            <a:spLocks noGrp="1"/>
          </p:cNvSpPr>
          <p:nvPr>
            <p:ph type="pic" idx="6"/>
          </p:nvPr>
        </p:nvSpPr>
        <p:spPr>
          <a:xfrm>
            <a:off x="5992182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34"/>
          <p:cNvSpPr>
            <a:spLocks noGrp="1"/>
          </p:cNvSpPr>
          <p:nvPr>
            <p:ph type="pic" idx="7"/>
          </p:nvPr>
        </p:nvSpPr>
        <p:spPr>
          <a:xfrm>
            <a:off x="8381848" y="543395"/>
            <a:ext cx="2036763" cy="1016638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34"/>
          <p:cNvSpPr/>
          <p:nvPr/>
        </p:nvSpPr>
        <p:spPr>
          <a:xfrm>
            <a:off x="1357494" y="7855408"/>
            <a:ext cx="814206" cy="414759"/>
          </a:xfrm>
          <a:custGeom>
            <a:avLst/>
            <a:gdLst/>
            <a:ahLst/>
            <a:cxnLst/>
            <a:rect l="l" t="t" r="r" b="b"/>
            <a:pathLst>
              <a:path w="70504" h="35915" extrusionOk="0">
                <a:moveTo>
                  <a:pt x="51105" y="1"/>
                </a:moveTo>
                <a:lnTo>
                  <a:pt x="46509" y="4987"/>
                </a:lnTo>
                <a:lnTo>
                  <a:pt x="56870" y="14647"/>
                </a:lnTo>
                <a:lnTo>
                  <a:pt x="1" y="14647"/>
                </a:lnTo>
                <a:lnTo>
                  <a:pt x="1" y="21424"/>
                </a:lnTo>
                <a:lnTo>
                  <a:pt x="56870" y="21424"/>
                </a:lnTo>
                <a:lnTo>
                  <a:pt x="46509" y="31006"/>
                </a:lnTo>
                <a:lnTo>
                  <a:pt x="51105" y="35914"/>
                </a:lnTo>
                <a:lnTo>
                  <a:pt x="70503" y="17996"/>
                </a:lnTo>
                <a:lnTo>
                  <a:pt x="511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9" b="0" i="0" u="none" strike="noStrike" cap="none">
              <a:solidFill>
                <a:srgbClr val="0452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Цифры и иконка">
  <p:cSld name="2_Цифры и иконка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 txBox="1">
            <a:spLocks noGrp="1"/>
          </p:cNvSpPr>
          <p:nvPr>
            <p:ph type="body" idx="1"/>
          </p:nvPr>
        </p:nvSpPr>
        <p:spPr>
          <a:xfrm>
            <a:off x="764431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2"/>
          </p:nvPr>
        </p:nvSpPr>
        <p:spPr>
          <a:xfrm>
            <a:off x="772058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body" idx="3"/>
          </p:nvPr>
        </p:nvSpPr>
        <p:spPr>
          <a:xfrm>
            <a:off x="1377897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body" idx="4"/>
          </p:nvPr>
        </p:nvSpPr>
        <p:spPr>
          <a:xfrm>
            <a:off x="1385524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body" idx="5"/>
          </p:nvPr>
        </p:nvSpPr>
        <p:spPr>
          <a:xfrm>
            <a:off x="1509657" y="7210573"/>
            <a:ext cx="437003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body" idx="6"/>
          </p:nvPr>
        </p:nvSpPr>
        <p:spPr>
          <a:xfrm>
            <a:off x="1585923" y="5823700"/>
            <a:ext cx="4164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ctr" anchorCtr="0">
            <a:sp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3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3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43"/>
          <p:cNvSpPr>
            <a:spLocks noGrp="1"/>
          </p:cNvSpPr>
          <p:nvPr>
            <p:ph type="pic" idx="7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43"/>
          <p:cNvSpPr/>
          <p:nvPr/>
        </p:nvSpPr>
        <p:spPr>
          <a:xfrm>
            <a:off x="98517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3"/>
          <p:cNvSpPr/>
          <p:nvPr/>
        </p:nvSpPr>
        <p:spPr>
          <a:xfrm>
            <a:off x="711983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3"/>
          <p:cNvSpPr/>
          <p:nvPr/>
        </p:nvSpPr>
        <p:spPr>
          <a:xfrm>
            <a:off x="13254494" y="3227528"/>
            <a:ext cx="5418996" cy="5418996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3F2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3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3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Иконка и текст">
  <p:cSld name="4_Иконка и текст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4"/>
          <p:cNvSpPr txBox="1">
            <a:spLocks noGrp="1"/>
          </p:cNvSpPr>
          <p:nvPr>
            <p:ph type="body" idx="1"/>
          </p:nvPr>
        </p:nvSpPr>
        <p:spPr>
          <a:xfrm>
            <a:off x="7747734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4"/>
          <p:cNvSpPr txBox="1">
            <a:spLocks noGrp="1"/>
          </p:cNvSpPr>
          <p:nvPr>
            <p:ph type="body" idx="2"/>
          </p:nvPr>
        </p:nvSpPr>
        <p:spPr>
          <a:xfrm>
            <a:off x="7747734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4"/>
          <p:cNvSpPr txBox="1">
            <a:spLocks noGrp="1"/>
          </p:cNvSpPr>
          <p:nvPr>
            <p:ph type="body" idx="3"/>
          </p:nvPr>
        </p:nvSpPr>
        <p:spPr>
          <a:xfrm>
            <a:off x="13972856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4"/>
          <p:cNvSpPr txBox="1">
            <a:spLocks noGrp="1"/>
          </p:cNvSpPr>
          <p:nvPr>
            <p:ph type="body" idx="4"/>
          </p:nvPr>
        </p:nvSpPr>
        <p:spPr>
          <a:xfrm>
            <a:off x="14052816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body" idx="5"/>
          </p:nvPr>
        </p:nvSpPr>
        <p:spPr>
          <a:xfrm>
            <a:off x="14052816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44"/>
          <p:cNvSpPr txBox="1">
            <a:spLocks noGrp="1"/>
          </p:cNvSpPr>
          <p:nvPr>
            <p:ph type="body" idx="6"/>
          </p:nvPr>
        </p:nvSpPr>
        <p:spPr>
          <a:xfrm>
            <a:off x="1360439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44"/>
          <p:cNvSpPr txBox="1">
            <a:spLocks noGrp="1"/>
          </p:cNvSpPr>
          <p:nvPr>
            <p:ph type="body" idx="7"/>
          </p:nvPr>
        </p:nvSpPr>
        <p:spPr>
          <a:xfrm>
            <a:off x="1440399" y="5744287"/>
            <a:ext cx="48949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44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09347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4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44"/>
          <p:cNvCxnSpPr/>
          <p:nvPr/>
        </p:nvCxnSpPr>
        <p:spPr>
          <a:xfrm rot="10800000">
            <a:off x="0" y="800936"/>
            <a:ext cx="480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44"/>
          <p:cNvSpPr>
            <a:spLocks noGrp="1"/>
          </p:cNvSpPr>
          <p:nvPr>
            <p:ph type="pic" idx="8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44"/>
          <p:cNvSpPr txBox="1">
            <a:spLocks noGrp="1"/>
          </p:cNvSpPr>
          <p:nvPr>
            <p:ph type="body" idx="9"/>
          </p:nvPr>
        </p:nvSpPr>
        <p:spPr>
          <a:xfrm>
            <a:off x="1440399" y="6017926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2" name="Google Shape;142;p44"/>
          <p:cNvCxnSpPr/>
          <p:nvPr/>
        </p:nvCxnSpPr>
        <p:spPr>
          <a:xfrm rot="10800000">
            <a:off x="6743700" y="2571750"/>
            <a:ext cx="0" cy="7600950"/>
          </a:xfrm>
          <a:prstGeom prst="straightConnector1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44"/>
          <p:cNvCxnSpPr/>
          <p:nvPr/>
        </p:nvCxnSpPr>
        <p:spPr>
          <a:xfrm rot="10800000">
            <a:off x="13247370" y="2571750"/>
            <a:ext cx="0" cy="7600950"/>
          </a:xfrm>
          <a:prstGeom prst="straightConnector1">
            <a:avLst/>
          </a:prstGeom>
          <a:noFill/>
          <a:ln w="19050" cap="flat" cmpd="sng">
            <a:solidFill>
              <a:srgbClr val="F3F2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44"/>
          <p:cNvSpPr txBox="1">
            <a:spLocks noGrp="1"/>
          </p:cNvSpPr>
          <p:nvPr>
            <p:ph type="body" idx="13"/>
          </p:nvPr>
        </p:nvSpPr>
        <p:spPr>
          <a:xfrm>
            <a:off x="7667774" y="7252748"/>
            <a:ext cx="4974883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375" tIns="45700" rIns="7537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44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4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-1_Фото">
  <p:cSld name="7-1_Фото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>
            <a:spLocks noGrp="1"/>
          </p:cNvSpPr>
          <p:nvPr>
            <p:ph type="body" idx="1"/>
          </p:nvPr>
        </p:nvSpPr>
        <p:spPr>
          <a:xfrm>
            <a:off x="1671108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45"/>
          <p:cNvSpPr/>
          <p:nvPr/>
        </p:nvSpPr>
        <p:spPr>
          <a:xfrm>
            <a:off x="13897975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5"/>
          <p:cNvSpPr txBox="1">
            <a:spLocks noGrp="1"/>
          </p:cNvSpPr>
          <p:nvPr>
            <p:ph type="body" idx="2"/>
          </p:nvPr>
        </p:nvSpPr>
        <p:spPr>
          <a:xfrm>
            <a:off x="14104120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5"/>
          <p:cNvSpPr txBox="1">
            <a:spLocks noGrp="1"/>
          </p:cNvSpPr>
          <p:nvPr>
            <p:ph type="body" idx="3"/>
          </p:nvPr>
        </p:nvSpPr>
        <p:spPr>
          <a:xfrm>
            <a:off x="1409633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5"/>
          <p:cNvSpPr/>
          <p:nvPr/>
        </p:nvSpPr>
        <p:spPr>
          <a:xfrm>
            <a:off x="1395242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5"/>
          <p:cNvSpPr/>
          <p:nvPr/>
        </p:nvSpPr>
        <p:spPr>
          <a:xfrm>
            <a:off x="7848140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5"/>
          <p:cNvSpPr/>
          <p:nvPr/>
        </p:nvSpPr>
        <p:spPr>
          <a:xfrm>
            <a:off x="15060220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45"/>
          <p:cNvCxnSpPr/>
          <p:nvPr/>
        </p:nvCxnSpPr>
        <p:spPr>
          <a:xfrm>
            <a:off x="1395242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45"/>
          <p:cNvCxnSpPr/>
          <p:nvPr/>
        </p:nvCxnSpPr>
        <p:spPr>
          <a:xfrm>
            <a:off x="7679431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45"/>
          <p:cNvCxnSpPr/>
          <p:nvPr/>
        </p:nvCxnSpPr>
        <p:spPr>
          <a:xfrm>
            <a:off x="1389797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45"/>
          <p:cNvSpPr txBox="1">
            <a:spLocks noGrp="1"/>
          </p:cNvSpPr>
          <p:nvPr>
            <p:ph type="body" idx="4"/>
          </p:nvPr>
        </p:nvSpPr>
        <p:spPr>
          <a:xfrm>
            <a:off x="14096332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body" idx="5"/>
          </p:nvPr>
        </p:nvSpPr>
        <p:spPr>
          <a:xfrm>
            <a:off x="15315347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body" idx="6"/>
          </p:nvPr>
        </p:nvSpPr>
        <p:spPr>
          <a:xfrm>
            <a:off x="7924813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1" name="Google Shape;161;p45"/>
          <p:cNvCxnSpPr/>
          <p:nvPr/>
        </p:nvCxnSpPr>
        <p:spPr>
          <a:xfrm>
            <a:off x="7848140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45"/>
          <p:cNvSpPr txBox="1">
            <a:spLocks noGrp="1"/>
          </p:cNvSpPr>
          <p:nvPr>
            <p:ph type="body" idx="7"/>
          </p:nvPr>
        </p:nvSpPr>
        <p:spPr>
          <a:xfrm>
            <a:off x="7924811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45"/>
          <p:cNvSpPr txBox="1">
            <a:spLocks noGrp="1"/>
          </p:cNvSpPr>
          <p:nvPr>
            <p:ph type="body" idx="8"/>
          </p:nvPr>
        </p:nvSpPr>
        <p:spPr>
          <a:xfrm>
            <a:off x="166022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>
            <a:off x="1393313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 txBox="1">
            <a:spLocks noGrp="1"/>
          </p:cNvSpPr>
          <p:nvPr>
            <p:ph type="body" idx="9"/>
          </p:nvPr>
        </p:nvSpPr>
        <p:spPr>
          <a:xfrm>
            <a:off x="1660222" y="7413049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45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5"/>
          <p:cNvSpPr>
            <a:spLocks noGrp="1"/>
          </p:cNvSpPr>
          <p:nvPr>
            <p:ph type="pic" idx="13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45"/>
          <p:cNvSpPr/>
          <p:nvPr/>
        </p:nvSpPr>
        <p:spPr>
          <a:xfrm>
            <a:off x="2555558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5"/>
          <p:cNvSpPr txBox="1">
            <a:spLocks noGrp="1"/>
          </p:cNvSpPr>
          <p:nvPr>
            <p:ph type="body" idx="14"/>
          </p:nvPr>
        </p:nvSpPr>
        <p:spPr>
          <a:xfrm>
            <a:off x="2810685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45"/>
          <p:cNvSpPr/>
          <p:nvPr/>
        </p:nvSpPr>
        <p:spPr>
          <a:xfrm>
            <a:off x="9010385" y="5149638"/>
            <a:ext cx="3435939" cy="1007315"/>
          </a:xfrm>
          <a:custGeom>
            <a:avLst/>
            <a:gdLst/>
            <a:ahLst/>
            <a:cxnLst/>
            <a:rect l="l" t="t" r="r" b="b"/>
            <a:pathLst>
              <a:path w="3034487" h="1029086" extrusionOk="0">
                <a:moveTo>
                  <a:pt x="514543" y="0"/>
                </a:moveTo>
                <a:lnTo>
                  <a:pt x="2519944" y="0"/>
                </a:lnTo>
                <a:cubicBezTo>
                  <a:pt x="2804118" y="0"/>
                  <a:pt x="3034487" y="230369"/>
                  <a:pt x="3034487" y="514543"/>
                </a:cubicBezTo>
                <a:cubicBezTo>
                  <a:pt x="3034487" y="798717"/>
                  <a:pt x="2804118" y="1029086"/>
                  <a:pt x="2519944" y="1029086"/>
                </a:cubicBezTo>
                <a:lnTo>
                  <a:pt x="848227" y="1029086"/>
                </a:lnTo>
                <a:lnTo>
                  <a:pt x="514543" y="1029086"/>
                </a:lnTo>
                <a:lnTo>
                  <a:pt x="0" y="1029086"/>
                </a:lnTo>
                <a:lnTo>
                  <a:pt x="0" y="514543"/>
                </a:lnTo>
                <a:lnTo>
                  <a:pt x="0" y="514542"/>
                </a:lnTo>
                <a:lnTo>
                  <a:pt x="0" y="514542"/>
                </a:lnTo>
                <a:lnTo>
                  <a:pt x="10454" y="410845"/>
                </a:lnTo>
                <a:cubicBezTo>
                  <a:pt x="58433" y="176376"/>
                  <a:pt x="265891" y="0"/>
                  <a:pt x="514543" y="0"/>
                </a:cubicBezTo>
                <a:close/>
              </a:path>
            </a:pathLst>
          </a:custGeom>
          <a:solidFill>
            <a:srgbClr val="F3F2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 txBox="1">
            <a:spLocks noGrp="1"/>
          </p:cNvSpPr>
          <p:nvPr>
            <p:ph type="body" idx="15"/>
          </p:nvPr>
        </p:nvSpPr>
        <p:spPr>
          <a:xfrm>
            <a:off x="9265512" y="5376295"/>
            <a:ext cx="30548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16"/>
          </p:nvPr>
        </p:nvSpPr>
        <p:spPr>
          <a:xfrm>
            <a:off x="7935697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3" name="Google Shape;173;p45"/>
          <p:cNvCxnSpPr/>
          <p:nvPr/>
        </p:nvCxnSpPr>
        <p:spPr>
          <a:xfrm>
            <a:off x="140812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45"/>
          <p:cNvCxnSpPr/>
          <p:nvPr/>
        </p:nvCxnSpPr>
        <p:spPr>
          <a:xfrm>
            <a:off x="7692314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45"/>
          <p:cNvCxnSpPr/>
          <p:nvPr/>
        </p:nvCxnSpPr>
        <p:spPr>
          <a:xfrm>
            <a:off x="13910858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45"/>
          <p:cNvSpPr>
            <a:spLocks noGrp="1"/>
          </p:cNvSpPr>
          <p:nvPr>
            <p:ph type="pic" idx="17"/>
          </p:nvPr>
        </p:nvSpPr>
        <p:spPr>
          <a:xfrm>
            <a:off x="1593601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45"/>
          <p:cNvSpPr>
            <a:spLocks noGrp="1"/>
          </p:cNvSpPr>
          <p:nvPr>
            <p:ph type="pic" idx="18"/>
          </p:nvPr>
        </p:nvSpPr>
        <p:spPr>
          <a:xfrm>
            <a:off x="8068271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45"/>
          <p:cNvSpPr>
            <a:spLocks noGrp="1"/>
          </p:cNvSpPr>
          <p:nvPr>
            <p:ph type="pic" idx="19"/>
          </p:nvPr>
        </p:nvSpPr>
        <p:spPr>
          <a:xfrm>
            <a:off x="14093234" y="2489561"/>
            <a:ext cx="3111656" cy="3002248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45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5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-2_Фото">
  <p:cSld name="7-2_Фото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"/>
          <p:cNvSpPr txBox="1">
            <a:spLocks noGrp="1"/>
          </p:cNvSpPr>
          <p:nvPr>
            <p:ph type="body" idx="1"/>
          </p:nvPr>
        </p:nvSpPr>
        <p:spPr>
          <a:xfrm>
            <a:off x="1671108" y="9341632"/>
            <a:ext cx="4894923" cy="3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6"/>
          <p:cNvSpPr/>
          <p:nvPr/>
        </p:nvSpPr>
        <p:spPr>
          <a:xfrm>
            <a:off x="13897975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6"/>
          <p:cNvSpPr>
            <a:spLocks noGrp="1"/>
          </p:cNvSpPr>
          <p:nvPr>
            <p:ph type="pic" idx="2"/>
          </p:nvPr>
        </p:nvSpPr>
        <p:spPr>
          <a:xfrm>
            <a:off x="14096334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46"/>
          <p:cNvSpPr>
            <a:spLocks noGrp="1"/>
          </p:cNvSpPr>
          <p:nvPr>
            <p:ph type="pic" idx="3"/>
          </p:nvPr>
        </p:nvSpPr>
        <p:spPr>
          <a:xfrm>
            <a:off x="8046499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46"/>
          <p:cNvSpPr txBox="1">
            <a:spLocks noGrp="1"/>
          </p:cNvSpPr>
          <p:nvPr>
            <p:ph type="body" idx="4"/>
          </p:nvPr>
        </p:nvSpPr>
        <p:spPr>
          <a:xfrm>
            <a:off x="14104120" y="9341632"/>
            <a:ext cx="4894923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5"/>
          </p:nvPr>
        </p:nvSpPr>
        <p:spPr>
          <a:xfrm>
            <a:off x="1409633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46"/>
          <p:cNvSpPr/>
          <p:nvPr/>
        </p:nvSpPr>
        <p:spPr>
          <a:xfrm>
            <a:off x="1395242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6"/>
          <p:cNvSpPr/>
          <p:nvPr/>
        </p:nvSpPr>
        <p:spPr>
          <a:xfrm>
            <a:off x="7848140" y="2287478"/>
            <a:ext cx="3508374" cy="3508374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46"/>
          <p:cNvCxnSpPr/>
          <p:nvPr/>
        </p:nvCxnSpPr>
        <p:spPr>
          <a:xfrm>
            <a:off x="1395242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46"/>
          <p:cNvCxnSpPr/>
          <p:nvPr/>
        </p:nvCxnSpPr>
        <p:spPr>
          <a:xfrm>
            <a:off x="7679431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46"/>
          <p:cNvCxnSpPr/>
          <p:nvPr/>
        </p:nvCxnSpPr>
        <p:spPr>
          <a:xfrm>
            <a:off x="1389797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46"/>
          <p:cNvSpPr txBox="1">
            <a:spLocks noGrp="1"/>
          </p:cNvSpPr>
          <p:nvPr>
            <p:ph type="body" idx="6"/>
          </p:nvPr>
        </p:nvSpPr>
        <p:spPr>
          <a:xfrm>
            <a:off x="14096332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46"/>
          <p:cNvSpPr txBox="1">
            <a:spLocks noGrp="1"/>
          </p:cNvSpPr>
          <p:nvPr>
            <p:ph type="body" idx="7"/>
          </p:nvPr>
        </p:nvSpPr>
        <p:spPr>
          <a:xfrm>
            <a:off x="7924813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" name="Google Shape;195;p46"/>
          <p:cNvCxnSpPr/>
          <p:nvPr/>
        </p:nvCxnSpPr>
        <p:spPr>
          <a:xfrm>
            <a:off x="7848140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46"/>
          <p:cNvSpPr txBox="1">
            <a:spLocks noGrp="1"/>
          </p:cNvSpPr>
          <p:nvPr>
            <p:ph type="body" idx="8"/>
          </p:nvPr>
        </p:nvSpPr>
        <p:spPr>
          <a:xfrm>
            <a:off x="7924811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46"/>
          <p:cNvSpPr txBox="1">
            <a:spLocks noGrp="1"/>
          </p:cNvSpPr>
          <p:nvPr>
            <p:ph type="body" idx="9"/>
          </p:nvPr>
        </p:nvSpPr>
        <p:spPr>
          <a:xfrm>
            <a:off x="1660224" y="6544215"/>
            <a:ext cx="4894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8" name="Google Shape;198;p46"/>
          <p:cNvCxnSpPr/>
          <p:nvPr/>
        </p:nvCxnSpPr>
        <p:spPr>
          <a:xfrm>
            <a:off x="1393313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46"/>
          <p:cNvSpPr txBox="1">
            <a:spLocks noGrp="1"/>
          </p:cNvSpPr>
          <p:nvPr>
            <p:ph type="body" idx="13"/>
          </p:nvPr>
        </p:nvSpPr>
        <p:spPr>
          <a:xfrm>
            <a:off x="1660222" y="7380391"/>
            <a:ext cx="4894923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46"/>
          <p:cNvSpPr/>
          <p:nvPr/>
        </p:nvSpPr>
        <p:spPr>
          <a:xfrm>
            <a:off x="18537620" y="0"/>
            <a:ext cx="1589809" cy="1589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ABA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>
            <a:spLocks noGrp="1"/>
          </p:cNvSpPr>
          <p:nvPr>
            <p:ph type="pic" idx="1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46"/>
          <p:cNvSpPr txBox="1">
            <a:spLocks noGrp="1"/>
          </p:cNvSpPr>
          <p:nvPr>
            <p:ph type="body" idx="15"/>
          </p:nvPr>
        </p:nvSpPr>
        <p:spPr>
          <a:xfrm>
            <a:off x="7935697" y="9341632"/>
            <a:ext cx="4894923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3" name="Google Shape;203;p46"/>
          <p:cNvCxnSpPr/>
          <p:nvPr/>
        </p:nvCxnSpPr>
        <p:spPr>
          <a:xfrm>
            <a:off x="1408125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46"/>
          <p:cNvCxnSpPr/>
          <p:nvPr/>
        </p:nvCxnSpPr>
        <p:spPr>
          <a:xfrm>
            <a:off x="7692314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46"/>
          <p:cNvCxnSpPr/>
          <p:nvPr/>
        </p:nvCxnSpPr>
        <p:spPr>
          <a:xfrm>
            <a:off x="13910858" y="9164801"/>
            <a:ext cx="474430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46"/>
          <p:cNvSpPr>
            <a:spLocks noGrp="1"/>
          </p:cNvSpPr>
          <p:nvPr>
            <p:ph type="pic" idx="16"/>
          </p:nvPr>
        </p:nvSpPr>
        <p:spPr>
          <a:xfrm>
            <a:off x="1591672" y="2489561"/>
            <a:ext cx="3111656" cy="3104208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46"/>
          <p:cNvSpPr/>
          <p:nvPr/>
        </p:nvSpPr>
        <p:spPr>
          <a:xfrm>
            <a:off x="19369965" y="10551886"/>
            <a:ext cx="757464" cy="75746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19369965" y="10764418"/>
            <a:ext cx="73413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ct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800" b="0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1536441" y="1337119"/>
            <a:ext cx="1703121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0" b="1" i="0" u="none" strike="noStrike" cap="none">
                <a:solidFill>
                  <a:srgbClr val="4246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sldNum" idx="12"/>
          </p:nvPr>
        </p:nvSpPr>
        <p:spPr>
          <a:xfrm>
            <a:off x="19241028" y="10488969"/>
            <a:ext cx="281305" cy="26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5400" marR="0" lvl="1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5400" marR="0" lvl="2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5400" marR="0" lvl="3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400" marR="0" lvl="4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400" marR="0" lvl="5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5400" marR="0" lvl="6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400" marR="0" lvl="7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400" marR="0" lvl="8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536441" y="1337119"/>
            <a:ext cx="1703121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0" b="1" i="0" u="none" strike="noStrike" cap="none">
                <a:solidFill>
                  <a:srgbClr val="4246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9241028" y="10488969"/>
            <a:ext cx="281305" cy="26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5400" marR="0" lvl="1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5400" marR="0" lvl="2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5400" marR="0" lvl="3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400" marR="0" lvl="4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400" marR="0" lvl="5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5400" marR="0" lvl="6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400" marR="0" lvl="7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400" marR="0" lvl="8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62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536441" y="1337119"/>
            <a:ext cx="1703121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0" b="1" i="0" u="none" strike="noStrike" cap="none">
                <a:solidFill>
                  <a:srgbClr val="4246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9241028" y="10488969"/>
            <a:ext cx="281305" cy="26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5400" marR="0" lvl="1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5400" marR="0" lvl="2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5400" marR="0" lvl="3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400" marR="0" lvl="4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400" marR="0" lvl="5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5400" marR="0" lvl="6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400" marR="0" lvl="7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400" marR="0" lvl="8" indent="0" algn="l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sz="1450" b="1" i="0" u="none" strike="noStrike" cap="none">
                <a:solidFill>
                  <a:srgbClr val="42465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42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ynteticSashka/SimpleJpa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"/>
          <p:cNvSpPr txBox="1">
            <a:spLocks noGrp="1"/>
          </p:cNvSpPr>
          <p:nvPr>
            <p:ph type="title"/>
          </p:nvPr>
        </p:nvSpPr>
        <p:spPr>
          <a:xfrm>
            <a:off x="1357494" y="3866847"/>
            <a:ext cx="12446640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ПОДКЛЮЧЕНИЕ</a:t>
            </a:r>
            <a:br>
              <a:rPr lang="ru-RU" dirty="0"/>
            </a:br>
            <a:r>
              <a:rPr lang="ru-RU" dirty="0"/>
              <a:t>БАЗЫ ДАННЫХ</a:t>
            </a:r>
            <a:endParaRPr dirty="0"/>
          </a:p>
        </p:txBody>
      </p:sp>
      <p:sp>
        <p:nvSpPr>
          <p:cNvPr id="417" name="Google Shape;417;p11"/>
          <p:cNvSpPr>
            <a:spLocks noGrp="1"/>
          </p:cNvSpPr>
          <p:nvPr>
            <p:ph type="pic" idx="2"/>
          </p:nvPr>
        </p:nvSpPr>
        <p:spPr>
          <a:xfrm>
            <a:off x="14863763" y="0"/>
            <a:ext cx="5240337" cy="113093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pic>
        <p:nvPicPr>
          <p:cNvPr id="423" name="Google Shape;423;p11"/>
          <p:cNvPicPr preferRelativeResize="0"/>
          <p:nvPr/>
        </p:nvPicPr>
        <p:blipFill rotWithShape="1">
          <a:blip r:embed="rId3">
            <a:alphaModFix/>
          </a:blip>
          <a:srcRect l="32620" r="32620"/>
          <a:stretch/>
        </p:blipFill>
        <p:spPr>
          <a:xfrm>
            <a:off x="14863380" y="0"/>
            <a:ext cx="5240719" cy="1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"/>
          <p:cNvSpPr txBox="1">
            <a:spLocks noGrp="1"/>
          </p:cNvSpPr>
          <p:nvPr>
            <p:ph type="title"/>
          </p:nvPr>
        </p:nvSpPr>
        <p:spPr>
          <a:xfrm>
            <a:off x="810000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dirty="0">
                <a:solidFill>
                  <a:schemeClr val="accent1"/>
                </a:solidFill>
              </a:rPr>
              <a:t>БАЗА ДАННЫХ</a:t>
            </a:r>
            <a:endParaRPr dirty="0"/>
          </a:p>
        </p:txBody>
      </p:sp>
      <p:sp>
        <p:nvSpPr>
          <p:cNvPr id="553" name="Google Shape;553;p23"/>
          <p:cNvSpPr txBox="1">
            <a:spLocks noGrp="1"/>
          </p:cNvSpPr>
          <p:nvPr>
            <p:ph type="body" idx="5"/>
          </p:nvPr>
        </p:nvSpPr>
        <p:spPr>
          <a:xfrm>
            <a:off x="823854" y="1620655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JPA </a:t>
            </a:r>
            <a:r>
              <a:rPr lang="ru-RU" dirty="0"/>
              <a:t>И </a:t>
            </a:r>
            <a:r>
              <a:rPr lang="en-US" dirty="0"/>
              <a:t>HIBERNATE</a:t>
            </a:r>
            <a:endParaRPr sz="40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4" name="Google Shape;554;p23"/>
          <p:cNvSpPr txBox="1">
            <a:spLocks noGrp="1"/>
          </p:cNvSpPr>
          <p:nvPr>
            <p:ph type="body" idx="6"/>
          </p:nvPr>
        </p:nvSpPr>
        <p:spPr>
          <a:xfrm>
            <a:off x="809999" y="2652168"/>
            <a:ext cx="16873843" cy="235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3"/>
              </a:buBlip>
            </a:pPr>
            <a:r>
              <a:rPr lang="ru-RU" sz="3200" dirty="0"/>
              <a:t>Писать большой и страшный код нравится не всем</a:t>
            </a:r>
          </a:p>
          <a:p>
            <a:pPr marL="457200"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3"/>
              </a:buBlip>
            </a:pPr>
            <a:r>
              <a:rPr lang="ru-RU" sz="3200" dirty="0"/>
              <a:t>Читать и поддерживать — не нравится никому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endParaRPr lang="en-US" sz="32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ru-RU" sz="3200" dirty="0"/>
              <a:t>Поэтому люди придумали нечто </a:t>
            </a:r>
            <a:r>
              <a:rPr lang="ru-RU" sz="3200" dirty="0">
                <a:solidFill>
                  <a:srgbClr val="FF5001"/>
                </a:solidFill>
              </a:rPr>
              <a:t>более удобное: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ru-RU" sz="3200" dirty="0"/>
              <a:t>Основным развитием способов работы с базами данных в Java стала </a:t>
            </a:r>
            <a:r>
              <a:rPr lang="ru-RU" sz="3200" dirty="0">
                <a:solidFill>
                  <a:srgbClr val="FF5001"/>
                </a:solidFill>
              </a:rPr>
              <a:t>спецификация JPA </a:t>
            </a:r>
            <a:r>
              <a:rPr lang="ru-RU" sz="3200" dirty="0"/>
              <a:t>и её конкретная реализация через </a:t>
            </a:r>
            <a:r>
              <a:rPr lang="ru-RU" sz="3200" dirty="0">
                <a:solidFill>
                  <a:srgbClr val="FF5001"/>
                </a:solidFill>
              </a:rPr>
              <a:t>фреймворк </a:t>
            </a:r>
            <a:r>
              <a:rPr lang="ru-RU" sz="3200" dirty="0" err="1">
                <a:solidFill>
                  <a:srgbClr val="FF5001"/>
                </a:solidFill>
              </a:rPr>
              <a:t>Hibernate</a:t>
            </a:r>
            <a:r>
              <a:rPr lang="ru-RU" sz="3200" dirty="0">
                <a:solidFill>
                  <a:srgbClr val="FF5001"/>
                </a:solidFill>
              </a:rPr>
              <a:t>. </a:t>
            </a:r>
          </a:p>
          <a:p>
            <a:pPr marL="0" lvl="0" indent="0">
              <a:lnSpc>
                <a:spcPct val="130000"/>
              </a:lnSpc>
              <a:buSzPts val="2600"/>
            </a:pPr>
            <a:endParaRPr lang="ru-RU" sz="3200" dirty="0">
              <a:solidFill>
                <a:srgbClr val="FF5001"/>
              </a:solidFill>
            </a:endParaRPr>
          </a:p>
          <a:p>
            <a:pPr marL="0" lvl="0" indent="0">
              <a:lnSpc>
                <a:spcPct val="130000"/>
              </a:lnSpc>
              <a:buSzPts val="2600"/>
            </a:pPr>
            <a:r>
              <a:rPr lang="ru-RU" sz="3200" dirty="0"/>
              <a:t>Это высокоуровневая абстракция, в которой мы описываем будущие таблицы на основе наших классов, размечая их нужными аннотациями, а затем </a:t>
            </a:r>
            <a:r>
              <a:rPr lang="ru-RU" sz="3200" dirty="0" err="1">
                <a:solidFill>
                  <a:srgbClr val="FF5001"/>
                </a:solidFill>
              </a:rPr>
              <a:t>Hibernate</a:t>
            </a:r>
            <a:r>
              <a:rPr lang="ru-RU" sz="3200" dirty="0"/>
              <a:t> самостоятельно создаёт таблицы под них. </a:t>
            </a:r>
            <a:endParaRPr sz="3200" dirty="0"/>
          </a:p>
          <a:p>
            <a:pPr marL="457200" lvl="0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 dirty="0"/>
          </a:p>
        </p:txBody>
      </p:sp>
      <p:sp>
        <p:nvSpPr>
          <p:cNvPr id="555" name="Google Shape;555;p23"/>
          <p:cNvSpPr txBox="1"/>
          <p:nvPr/>
        </p:nvSpPr>
        <p:spPr>
          <a:xfrm>
            <a:off x="19369965" y="10764418"/>
            <a:ext cx="523381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281441-2FD2-4C74-9132-3F4E9F09B2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0526400"/>
            <a:ext cx="23800849" cy="78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4"/>
          <p:cNvSpPr txBox="1">
            <a:spLocks noGrp="1"/>
          </p:cNvSpPr>
          <p:nvPr>
            <p:ph type="body" idx="3"/>
          </p:nvPr>
        </p:nvSpPr>
        <p:spPr>
          <a:xfrm>
            <a:off x="809222" y="1614033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5001"/>
                </a:solidFill>
              </a:rPr>
              <a:t>ПОДКЛЮЧАЕМ БД ИЗ ДОКЕРА</a:t>
            </a:r>
            <a:endParaRPr dirty="0">
              <a:solidFill>
                <a:srgbClr val="FF5001"/>
              </a:solidFill>
            </a:endParaRPr>
          </a:p>
        </p:txBody>
      </p:sp>
      <p:sp>
        <p:nvSpPr>
          <p:cNvPr id="563" name="Google Shape;563;p24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dirty="0">
                <a:solidFill>
                  <a:schemeClr val="accent1"/>
                </a:solidFill>
              </a:rPr>
              <a:t>БАЗА ДАННЫХ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D95F61-3D52-4F1A-9D29-2DF9737072FE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l="47286" r="47286"/>
          <a:stretch>
            <a:fillRect/>
          </a:stretch>
        </p:blipFill>
        <p:spPr>
          <a:xfrm>
            <a:off x="18537238" y="0"/>
            <a:ext cx="1566862" cy="158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F7F419-FC1A-4A6E-BFCF-3EC8A60B24C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27038" r="27038"/>
          <a:stretch/>
        </p:blipFill>
        <p:spPr>
          <a:xfrm>
            <a:off x="12323763" y="0"/>
            <a:ext cx="7780337" cy="113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EA2A76-8FC3-4CEE-A4E1-18494E3D44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0144422"/>
            <a:ext cx="12323763" cy="7849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60D496A-4BE8-4691-99C3-2690266E740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420" b="15420"/>
          <a:stretch/>
        </p:blipFill>
        <p:spPr>
          <a:xfrm>
            <a:off x="12323763" y="0"/>
            <a:ext cx="7780337" cy="1130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824;p32">
            <a:extLst>
              <a:ext uri="{FF2B5EF4-FFF2-40B4-BE49-F238E27FC236}">
                <a16:creationId xmlns:a16="http://schemas.microsoft.com/office/drawing/2014/main" id="{F3184A9E-4E1C-49E1-BC31-8614BEDFC55E}"/>
              </a:ext>
            </a:extLst>
          </p:cNvPr>
          <p:cNvGrpSpPr/>
          <p:nvPr/>
        </p:nvGrpSpPr>
        <p:grpSpPr>
          <a:xfrm>
            <a:off x="809222" y="9266824"/>
            <a:ext cx="441518" cy="496417"/>
            <a:chOff x="8572992" y="5180645"/>
            <a:chExt cx="815816" cy="917257"/>
          </a:xfrm>
        </p:grpSpPr>
        <p:sp>
          <p:nvSpPr>
            <p:cNvPr id="22" name="Google Shape;825;p32">
              <a:extLst>
                <a:ext uri="{FF2B5EF4-FFF2-40B4-BE49-F238E27FC236}">
                  <a16:creationId xmlns:a16="http://schemas.microsoft.com/office/drawing/2014/main" id="{3DCC97D9-4C36-484D-BF68-F76DC385F9C1}"/>
                </a:ext>
              </a:extLst>
            </p:cNvPr>
            <p:cNvSpPr/>
            <p:nvPr/>
          </p:nvSpPr>
          <p:spPr>
            <a:xfrm>
              <a:off x="8572992" y="5180645"/>
              <a:ext cx="815816" cy="917257"/>
            </a:xfrm>
            <a:custGeom>
              <a:avLst/>
              <a:gdLst/>
              <a:ahLst/>
              <a:cxnLst/>
              <a:rect l="l" t="t" r="r" b="b"/>
              <a:pathLst>
                <a:path w="815816" h="917257" extrusionOk="0">
                  <a:moveTo>
                    <a:pt x="469106" y="139065"/>
                  </a:moveTo>
                  <a:lnTo>
                    <a:pt x="469106" y="97155"/>
                  </a:lnTo>
                  <a:lnTo>
                    <a:pt x="508159" y="97155"/>
                  </a:lnTo>
                  <a:cubicBezTo>
                    <a:pt x="515779" y="97155"/>
                    <a:pt x="522446" y="90488"/>
                    <a:pt x="522446" y="82868"/>
                  </a:cubicBezTo>
                  <a:lnTo>
                    <a:pt x="522446" y="14288"/>
                  </a:lnTo>
                  <a:cubicBezTo>
                    <a:pt x="522446" y="6667"/>
                    <a:pt x="515779" y="0"/>
                    <a:pt x="508159" y="0"/>
                  </a:cubicBezTo>
                  <a:lnTo>
                    <a:pt x="341471" y="0"/>
                  </a:lnTo>
                  <a:cubicBezTo>
                    <a:pt x="333851" y="0"/>
                    <a:pt x="327184" y="6667"/>
                    <a:pt x="327184" y="14288"/>
                  </a:cubicBezTo>
                  <a:lnTo>
                    <a:pt x="327184" y="82868"/>
                  </a:lnTo>
                  <a:cubicBezTo>
                    <a:pt x="327184" y="90488"/>
                    <a:pt x="333851" y="97155"/>
                    <a:pt x="341471" y="97155"/>
                  </a:cubicBezTo>
                  <a:lnTo>
                    <a:pt x="380524" y="97155"/>
                  </a:lnTo>
                  <a:lnTo>
                    <a:pt x="380524" y="139065"/>
                  </a:lnTo>
                  <a:cubicBezTo>
                    <a:pt x="288131" y="149543"/>
                    <a:pt x="206216" y="192405"/>
                    <a:pt x="144304" y="255270"/>
                  </a:cubicBezTo>
                  <a:lnTo>
                    <a:pt x="128111" y="239078"/>
                  </a:lnTo>
                  <a:lnTo>
                    <a:pt x="154781" y="212408"/>
                  </a:lnTo>
                  <a:cubicBezTo>
                    <a:pt x="160496" y="206693"/>
                    <a:pt x="160496" y="198120"/>
                    <a:pt x="154781" y="192405"/>
                  </a:cubicBezTo>
                  <a:lnTo>
                    <a:pt x="99536" y="137160"/>
                  </a:lnTo>
                  <a:cubicBezTo>
                    <a:pt x="93821" y="131445"/>
                    <a:pt x="85249" y="131445"/>
                    <a:pt x="79534" y="137160"/>
                  </a:cubicBezTo>
                  <a:lnTo>
                    <a:pt x="4286" y="210503"/>
                  </a:lnTo>
                  <a:cubicBezTo>
                    <a:pt x="-1429" y="216218"/>
                    <a:pt x="-1429" y="224790"/>
                    <a:pt x="4286" y="230505"/>
                  </a:cubicBezTo>
                  <a:lnTo>
                    <a:pt x="59531" y="285750"/>
                  </a:lnTo>
                  <a:cubicBezTo>
                    <a:pt x="62389" y="288608"/>
                    <a:pt x="66199" y="289560"/>
                    <a:pt x="70009" y="289560"/>
                  </a:cubicBezTo>
                  <a:cubicBezTo>
                    <a:pt x="73819" y="289560"/>
                    <a:pt x="77629" y="288608"/>
                    <a:pt x="80486" y="285750"/>
                  </a:cubicBezTo>
                  <a:lnTo>
                    <a:pt x="108109" y="258128"/>
                  </a:lnTo>
                  <a:lnTo>
                    <a:pt x="126206" y="276225"/>
                  </a:lnTo>
                  <a:cubicBezTo>
                    <a:pt x="69056" y="343853"/>
                    <a:pt x="34766" y="431483"/>
                    <a:pt x="34766" y="526733"/>
                  </a:cubicBezTo>
                  <a:cubicBezTo>
                    <a:pt x="34766" y="741998"/>
                    <a:pt x="210026" y="917258"/>
                    <a:pt x="425291" y="917258"/>
                  </a:cubicBezTo>
                  <a:cubicBezTo>
                    <a:pt x="640556" y="917258"/>
                    <a:pt x="815816" y="741998"/>
                    <a:pt x="815816" y="526733"/>
                  </a:cubicBezTo>
                  <a:cubicBezTo>
                    <a:pt x="814864" y="326708"/>
                    <a:pt x="663416" y="160973"/>
                    <a:pt x="469106" y="139065"/>
                  </a:cubicBezTo>
                  <a:close/>
                  <a:moveTo>
                    <a:pt x="70009" y="256223"/>
                  </a:moveTo>
                  <a:lnTo>
                    <a:pt x="34766" y="220028"/>
                  </a:lnTo>
                  <a:lnTo>
                    <a:pt x="88106" y="166688"/>
                  </a:lnTo>
                  <a:lnTo>
                    <a:pt x="123349" y="201930"/>
                  </a:lnTo>
                  <a:lnTo>
                    <a:pt x="102394" y="222885"/>
                  </a:lnTo>
                  <a:cubicBezTo>
                    <a:pt x="99536" y="225743"/>
                    <a:pt x="95726" y="229553"/>
                    <a:pt x="91916" y="233363"/>
                  </a:cubicBezTo>
                  <a:lnTo>
                    <a:pt x="70009" y="256223"/>
                  </a:lnTo>
                  <a:close/>
                  <a:moveTo>
                    <a:pt x="394811" y="68580"/>
                  </a:moveTo>
                  <a:lnTo>
                    <a:pt x="355759" y="68580"/>
                  </a:lnTo>
                  <a:lnTo>
                    <a:pt x="355759" y="28575"/>
                  </a:lnTo>
                  <a:lnTo>
                    <a:pt x="493871" y="28575"/>
                  </a:lnTo>
                  <a:lnTo>
                    <a:pt x="493871" y="68580"/>
                  </a:lnTo>
                  <a:lnTo>
                    <a:pt x="454819" y="68580"/>
                  </a:lnTo>
                  <a:cubicBezTo>
                    <a:pt x="447199" y="68580"/>
                    <a:pt x="440531" y="75248"/>
                    <a:pt x="440531" y="82868"/>
                  </a:cubicBezTo>
                  <a:lnTo>
                    <a:pt x="440531" y="137160"/>
                  </a:lnTo>
                  <a:cubicBezTo>
                    <a:pt x="435769" y="137160"/>
                    <a:pt x="430054" y="137160"/>
                    <a:pt x="425291" y="137160"/>
                  </a:cubicBezTo>
                  <a:cubicBezTo>
                    <a:pt x="420529" y="137160"/>
                    <a:pt x="414814" y="137160"/>
                    <a:pt x="410051" y="137160"/>
                  </a:cubicBezTo>
                  <a:lnTo>
                    <a:pt x="410051" y="82868"/>
                  </a:lnTo>
                  <a:cubicBezTo>
                    <a:pt x="409099" y="74295"/>
                    <a:pt x="402431" y="68580"/>
                    <a:pt x="394811" y="68580"/>
                  </a:cubicBezTo>
                  <a:close/>
                  <a:moveTo>
                    <a:pt x="424339" y="888683"/>
                  </a:moveTo>
                  <a:cubicBezTo>
                    <a:pt x="225266" y="888683"/>
                    <a:pt x="62389" y="726758"/>
                    <a:pt x="62389" y="526733"/>
                  </a:cubicBezTo>
                  <a:cubicBezTo>
                    <a:pt x="62389" y="326708"/>
                    <a:pt x="224314" y="164783"/>
                    <a:pt x="424339" y="164783"/>
                  </a:cubicBezTo>
                  <a:cubicBezTo>
                    <a:pt x="431959" y="164783"/>
                    <a:pt x="439579" y="164783"/>
                    <a:pt x="447199" y="165735"/>
                  </a:cubicBezTo>
                  <a:cubicBezTo>
                    <a:pt x="451009" y="165735"/>
                    <a:pt x="454819" y="166688"/>
                    <a:pt x="458629" y="166688"/>
                  </a:cubicBezTo>
                  <a:cubicBezTo>
                    <a:pt x="642461" y="183833"/>
                    <a:pt x="786289" y="339090"/>
                    <a:pt x="786289" y="526733"/>
                  </a:cubicBezTo>
                  <a:cubicBezTo>
                    <a:pt x="786289" y="726758"/>
                    <a:pt x="624364" y="888683"/>
                    <a:pt x="424339" y="888683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26;p32">
              <a:extLst>
                <a:ext uri="{FF2B5EF4-FFF2-40B4-BE49-F238E27FC236}">
                  <a16:creationId xmlns:a16="http://schemas.microsoft.com/office/drawing/2014/main" id="{05CD533C-60AA-430D-9306-A9836CBB0B32}"/>
                </a:ext>
              </a:extLst>
            </p:cNvPr>
            <p:cNvSpPr/>
            <p:nvPr/>
          </p:nvSpPr>
          <p:spPr>
            <a:xfrm>
              <a:off x="8686816" y="5395910"/>
              <a:ext cx="621998" cy="623887"/>
            </a:xfrm>
            <a:custGeom>
              <a:avLst/>
              <a:gdLst/>
              <a:ahLst/>
              <a:cxnLst/>
              <a:rect l="l" t="t" r="r" b="b"/>
              <a:pathLst>
                <a:path w="621998" h="623887" extrusionOk="0">
                  <a:moveTo>
                    <a:pt x="516255" y="77152"/>
                  </a:moveTo>
                  <a:cubicBezTo>
                    <a:pt x="515303" y="76200"/>
                    <a:pt x="514350" y="75248"/>
                    <a:pt x="513397" y="74295"/>
                  </a:cubicBezTo>
                  <a:cubicBezTo>
                    <a:pt x="459105" y="27622"/>
                    <a:pt x="388620" y="0"/>
                    <a:pt x="311468" y="0"/>
                  </a:cubicBezTo>
                  <a:cubicBezTo>
                    <a:pt x="139065" y="0"/>
                    <a:pt x="0" y="140018"/>
                    <a:pt x="0" y="311468"/>
                  </a:cubicBezTo>
                  <a:cubicBezTo>
                    <a:pt x="0" y="482917"/>
                    <a:pt x="139065" y="623888"/>
                    <a:pt x="310515" y="623888"/>
                  </a:cubicBezTo>
                  <a:cubicBezTo>
                    <a:pt x="481965" y="623888"/>
                    <a:pt x="621983" y="483870"/>
                    <a:pt x="621983" y="312420"/>
                  </a:cubicBezTo>
                  <a:cubicBezTo>
                    <a:pt x="622935" y="218123"/>
                    <a:pt x="581025" y="134302"/>
                    <a:pt x="516255" y="77152"/>
                  </a:cubicBezTo>
                  <a:close/>
                  <a:moveTo>
                    <a:pt x="310515" y="595313"/>
                  </a:moveTo>
                  <a:cubicBezTo>
                    <a:pt x="154305" y="595313"/>
                    <a:pt x="27623" y="468630"/>
                    <a:pt x="27623" y="312420"/>
                  </a:cubicBezTo>
                  <a:cubicBezTo>
                    <a:pt x="27623" y="156210"/>
                    <a:pt x="154305" y="29528"/>
                    <a:pt x="310515" y="29528"/>
                  </a:cubicBezTo>
                  <a:cubicBezTo>
                    <a:pt x="376238" y="29528"/>
                    <a:pt x="436245" y="52388"/>
                    <a:pt x="483870" y="89535"/>
                  </a:cubicBezTo>
                  <a:lnTo>
                    <a:pt x="329565" y="266700"/>
                  </a:lnTo>
                  <a:cubicBezTo>
                    <a:pt x="323850" y="264795"/>
                    <a:pt x="317183" y="262890"/>
                    <a:pt x="311468" y="262890"/>
                  </a:cubicBezTo>
                  <a:cubicBezTo>
                    <a:pt x="284798" y="262890"/>
                    <a:pt x="262890" y="284798"/>
                    <a:pt x="262890" y="311468"/>
                  </a:cubicBezTo>
                  <a:cubicBezTo>
                    <a:pt x="262890" y="338138"/>
                    <a:pt x="284798" y="360045"/>
                    <a:pt x="311468" y="360045"/>
                  </a:cubicBezTo>
                  <a:cubicBezTo>
                    <a:pt x="338138" y="360045"/>
                    <a:pt x="359093" y="338138"/>
                    <a:pt x="359093" y="311468"/>
                  </a:cubicBezTo>
                  <a:cubicBezTo>
                    <a:pt x="359093" y="301943"/>
                    <a:pt x="356235" y="292418"/>
                    <a:pt x="351473" y="284798"/>
                  </a:cubicBezTo>
                  <a:lnTo>
                    <a:pt x="506730" y="106680"/>
                  </a:lnTo>
                  <a:cubicBezTo>
                    <a:pt x="561023" y="158115"/>
                    <a:pt x="594360" y="230505"/>
                    <a:pt x="594360" y="311468"/>
                  </a:cubicBezTo>
                  <a:cubicBezTo>
                    <a:pt x="594360" y="467678"/>
                    <a:pt x="466725" y="595313"/>
                    <a:pt x="310515" y="595313"/>
                  </a:cubicBezTo>
                  <a:close/>
                  <a:moveTo>
                    <a:pt x="330518" y="311468"/>
                  </a:moveTo>
                  <a:cubicBezTo>
                    <a:pt x="330518" y="322898"/>
                    <a:pt x="321945" y="331470"/>
                    <a:pt x="310515" y="331470"/>
                  </a:cubicBezTo>
                  <a:cubicBezTo>
                    <a:pt x="299085" y="331470"/>
                    <a:pt x="290513" y="322898"/>
                    <a:pt x="290513" y="311468"/>
                  </a:cubicBezTo>
                  <a:cubicBezTo>
                    <a:pt x="290513" y="300990"/>
                    <a:pt x="299085" y="291465"/>
                    <a:pt x="310515" y="291465"/>
                  </a:cubicBezTo>
                  <a:cubicBezTo>
                    <a:pt x="321945" y="291465"/>
                    <a:pt x="330518" y="300990"/>
                    <a:pt x="330518" y="311468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481;p16">
            <a:extLst>
              <a:ext uri="{FF2B5EF4-FFF2-40B4-BE49-F238E27FC236}">
                <a16:creationId xmlns:a16="http://schemas.microsoft.com/office/drawing/2014/main" id="{D08026F0-DEB7-4705-88C3-EE79CD2E132A}"/>
              </a:ext>
            </a:extLst>
          </p:cNvPr>
          <p:cNvSpPr txBox="1">
            <a:spLocks/>
          </p:cNvSpPr>
          <p:nvPr/>
        </p:nvSpPr>
        <p:spPr>
          <a:xfrm>
            <a:off x="1460926" y="9299967"/>
            <a:ext cx="11162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sz="3200" b="1" dirty="0"/>
              <a:t>Тайминг: 5 минут</a:t>
            </a:r>
          </a:p>
        </p:txBody>
      </p:sp>
      <p:sp>
        <p:nvSpPr>
          <p:cNvPr id="13" name="Google Shape;561;p24"/>
          <p:cNvSpPr txBox="1">
            <a:spLocks/>
          </p:cNvSpPr>
          <p:nvPr/>
        </p:nvSpPr>
        <p:spPr>
          <a:xfrm>
            <a:off x="805507" y="2742701"/>
            <a:ext cx="11162420" cy="512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57200">
              <a:lnSpc>
                <a:spcPts val="4000"/>
              </a:lnSpc>
              <a:buBlip>
                <a:blip r:embed="rId7"/>
              </a:buBlip>
            </a:pPr>
            <a:r>
              <a:rPr lang="ru-RU" sz="3200" dirty="0"/>
              <a:t>Скачайте проект из </a:t>
            </a:r>
            <a:r>
              <a:rPr lang="ru-RU" sz="3200" dirty="0" err="1"/>
              <a:t>репозитория</a:t>
            </a:r>
            <a:r>
              <a:rPr lang="ru-RU" sz="3200" dirty="0"/>
              <a:t>: </a:t>
            </a:r>
            <a:r>
              <a:rPr lang="ru-RU" sz="3200" dirty="0">
                <a:solidFill>
                  <a:srgbClr val="FF500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https://github.com/SynteticSashka/SimpleJpa</a:t>
            </a:r>
            <a:endParaRPr lang="ru-RU" sz="3200" dirty="0">
              <a:solidFill>
                <a:srgbClr val="FF5001"/>
              </a:solidFill>
            </a:endParaRPr>
          </a:p>
          <a:p>
            <a:pPr indent="-457200">
              <a:lnSpc>
                <a:spcPts val="4000"/>
              </a:lnSpc>
              <a:buBlip>
                <a:blip r:embed="rId7"/>
              </a:buBlip>
            </a:pPr>
            <a:r>
              <a:rPr lang="ru-RU" sz="3200" dirty="0"/>
              <a:t>Создаём базу в контейнере на основании данных, указанных в </a:t>
            </a:r>
            <a:r>
              <a:rPr lang="ru-RU" sz="3200" dirty="0" err="1"/>
              <a:t>Application.properties</a:t>
            </a:r>
            <a:r>
              <a:rPr lang="ru-RU" sz="3200" dirty="0"/>
              <a:t> </a:t>
            </a:r>
          </a:p>
          <a:p>
            <a:pPr indent="-457200">
              <a:lnSpc>
                <a:spcPts val="4000"/>
              </a:lnSpc>
              <a:buBlip>
                <a:blip r:embed="rId7"/>
              </a:buBlip>
            </a:pPr>
            <a:r>
              <a:rPr lang="ru-RU" sz="3200" dirty="0"/>
              <a:t>Для этого гуглим команду как запустить </a:t>
            </a:r>
            <a:r>
              <a:rPr lang="ru-RU" sz="3200" dirty="0" err="1"/>
              <a:t>postgreSQL</a:t>
            </a:r>
            <a:r>
              <a:rPr lang="ru-RU" sz="3200" dirty="0"/>
              <a:t>      в </a:t>
            </a:r>
            <a:r>
              <a:rPr lang="ru-RU" sz="3200" dirty="0" err="1"/>
              <a:t>docker</a:t>
            </a:r>
            <a:endParaRPr lang="ru-RU" sz="3200" dirty="0"/>
          </a:p>
          <a:p>
            <a:pPr lvl="0" indent="-457200">
              <a:lnSpc>
                <a:spcPts val="4000"/>
              </a:lnSpc>
              <a:buBlip>
                <a:blip r:embed="rId7"/>
              </a:buBlip>
            </a:pPr>
            <a:r>
              <a:rPr lang="ru-RU" sz="3200" dirty="0"/>
              <a:t>Устанавливаем подключение из Идеи, проверяем что всё работает</a:t>
            </a:r>
          </a:p>
          <a:p>
            <a:pPr lvl="0" indent="-457200">
              <a:lnSpc>
                <a:spcPts val="4000"/>
              </a:lnSpc>
              <a:buBlip>
                <a:blip r:embed="rId7"/>
              </a:buBlip>
            </a:pPr>
            <a:r>
              <a:rPr lang="ru-RU" sz="3200" dirty="0"/>
              <a:t>Справа есть вкладка Database — в ней можно настроить подключение к базе и проверить, работает ли оно</a:t>
            </a:r>
          </a:p>
        </p:txBody>
      </p:sp>
    </p:spTree>
    <p:extLst>
      <p:ext uri="{BB962C8B-B14F-4D97-AF65-F5344CB8AC3E}">
        <p14:creationId xmlns:p14="http://schemas.microsoft.com/office/powerpoint/2010/main" val="44403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"/>
          <p:cNvSpPr txBox="1">
            <a:spLocks noGrp="1"/>
          </p:cNvSpPr>
          <p:nvPr>
            <p:ph type="body" idx="1"/>
          </p:nvPr>
        </p:nvSpPr>
        <p:spPr>
          <a:xfrm>
            <a:off x="809222" y="2720824"/>
            <a:ext cx="11162420" cy="564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>
              <a:lnSpc>
                <a:spcPts val="4000"/>
              </a:lnSpc>
            </a:pPr>
            <a:r>
              <a:rPr lang="ru-RU" dirty="0"/>
              <a:t>Внимательно изучите проект. Особое внимание уделите сущности </a:t>
            </a:r>
            <a:r>
              <a:rPr lang="ru-RU" dirty="0" err="1"/>
              <a:t>Client</a:t>
            </a:r>
            <a:r>
              <a:rPr lang="ru-RU" dirty="0"/>
              <a:t> и её аннотациям </a:t>
            </a:r>
          </a:p>
          <a:p>
            <a:pPr marL="0" lvl="0" indent="0">
              <a:lnSpc>
                <a:spcPts val="4000"/>
              </a:lnSpc>
            </a:pPr>
            <a:endParaRPr lang="ru-RU" dirty="0"/>
          </a:p>
          <a:p>
            <a:pPr marL="0" lvl="0" indent="0">
              <a:lnSpc>
                <a:spcPts val="4000"/>
              </a:lnSpc>
            </a:pPr>
            <a:r>
              <a:rPr lang="ru-RU" dirty="0">
                <a:solidFill>
                  <a:srgbClr val="FF5001"/>
                </a:solidFill>
              </a:rPr>
              <a:t>Задача: </a:t>
            </a:r>
            <a:r>
              <a:rPr lang="ru-RU" dirty="0"/>
              <a:t>написать </a:t>
            </a:r>
            <a:r>
              <a:rPr lang="ru-RU" dirty="0" err="1"/>
              <a:t>crud</a:t>
            </a:r>
            <a:r>
              <a:rPr lang="ru-RU" dirty="0"/>
              <a:t>-операции для клиента: </a:t>
            </a:r>
          </a:p>
          <a:p>
            <a:pPr lvl="0" indent="-457200">
              <a:lnSpc>
                <a:spcPts val="4000"/>
              </a:lnSpc>
              <a:buBlip>
                <a:blip r:embed="rId3"/>
              </a:buBlip>
            </a:pPr>
            <a:r>
              <a:rPr lang="ru-RU" dirty="0"/>
              <a:t>Создание нового клиента</a:t>
            </a:r>
          </a:p>
          <a:p>
            <a:pPr lvl="0" indent="-457200">
              <a:lnSpc>
                <a:spcPts val="4000"/>
              </a:lnSpc>
              <a:buBlip>
                <a:blip r:embed="rId3"/>
              </a:buBlip>
            </a:pPr>
            <a:r>
              <a:rPr lang="ru-RU" dirty="0"/>
              <a:t>Получение клиента по его </a:t>
            </a:r>
            <a:r>
              <a:rPr lang="ru-RU" dirty="0" err="1"/>
              <a:t>id</a:t>
            </a:r>
            <a:endParaRPr lang="ru-RU" dirty="0"/>
          </a:p>
          <a:p>
            <a:pPr lvl="0" indent="-457200">
              <a:lnSpc>
                <a:spcPts val="4000"/>
              </a:lnSpc>
              <a:buBlip>
                <a:blip r:embed="rId3"/>
              </a:buBlip>
            </a:pPr>
            <a:r>
              <a:rPr lang="ru-RU" dirty="0"/>
              <a:t>Получение всех клиентов </a:t>
            </a:r>
          </a:p>
          <a:p>
            <a:pPr lvl="0" indent="-457200">
              <a:lnSpc>
                <a:spcPts val="4000"/>
              </a:lnSpc>
              <a:buBlip>
                <a:blip r:embed="rId3"/>
              </a:buBlip>
            </a:pPr>
            <a:r>
              <a:rPr lang="ru-RU" dirty="0"/>
              <a:t>Обновление клиента</a:t>
            </a:r>
          </a:p>
          <a:p>
            <a:pPr lvl="0" indent="-457200">
              <a:lnSpc>
                <a:spcPts val="4000"/>
              </a:lnSpc>
              <a:buBlip>
                <a:blip r:embed="rId3"/>
              </a:buBlip>
            </a:pPr>
            <a:r>
              <a:rPr lang="ru-RU" dirty="0"/>
              <a:t>Удаление клиента </a:t>
            </a:r>
          </a:p>
          <a:p>
            <a:pPr marL="0" lvl="0" indent="0">
              <a:lnSpc>
                <a:spcPts val="4000"/>
              </a:lnSpc>
            </a:pPr>
            <a:endParaRPr lang="ru-RU" dirty="0"/>
          </a:p>
          <a:p>
            <a:pPr marL="0" lvl="0" indent="0">
              <a:lnSpc>
                <a:spcPts val="4000"/>
              </a:lnSpc>
            </a:pPr>
            <a:r>
              <a:rPr lang="ru-RU" dirty="0"/>
              <a:t>Вы не должны менять что-то в </a:t>
            </a:r>
            <a:r>
              <a:rPr lang="ru-RU" dirty="0" err="1"/>
              <a:t>репозитории</a:t>
            </a:r>
            <a:r>
              <a:rPr lang="ru-RU" dirty="0"/>
              <a:t>.</a:t>
            </a:r>
          </a:p>
        </p:txBody>
      </p:sp>
      <p:sp>
        <p:nvSpPr>
          <p:cNvPr id="562" name="Google Shape;562;p24"/>
          <p:cNvSpPr txBox="1">
            <a:spLocks noGrp="1"/>
          </p:cNvSpPr>
          <p:nvPr>
            <p:ph type="body" idx="3"/>
          </p:nvPr>
        </p:nvSpPr>
        <p:spPr>
          <a:xfrm>
            <a:off x="798513" y="1610697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5001"/>
                </a:solidFill>
              </a:rPr>
              <a:t>РАБОТАЕМ С БАЗОЙ ЧЕРЕЗ </a:t>
            </a:r>
            <a:r>
              <a:rPr lang="en-US" dirty="0">
                <a:solidFill>
                  <a:srgbClr val="FF5001"/>
                </a:solidFill>
              </a:rPr>
              <a:t>JPA</a:t>
            </a:r>
            <a:endParaRPr dirty="0">
              <a:solidFill>
                <a:srgbClr val="FF5001"/>
              </a:solidFill>
            </a:endParaRPr>
          </a:p>
        </p:txBody>
      </p:sp>
      <p:sp>
        <p:nvSpPr>
          <p:cNvPr id="563" name="Google Shape;563;p24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dirty="0">
                <a:solidFill>
                  <a:schemeClr val="accent1"/>
                </a:solidFill>
              </a:rPr>
              <a:t>БАЗА ДАННЫХ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D95F61-3D52-4F1A-9D29-2DF9737072FE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7286" r="47286"/>
          <a:stretch>
            <a:fillRect/>
          </a:stretch>
        </p:blipFill>
        <p:spPr>
          <a:xfrm>
            <a:off x="18537238" y="0"/>
            <a:ext cx="1566862" cy="158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F7F419-FC1A-4A6E-BFCF-3EC8A60B24C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l="15602" r="15602"/>
          <a:stretch/>
        </p:blipFill>
        <p:spPr>
          <a:xfrm>
            <a:off x="12323763" y="0"/>
            <a:ext cx="7780337" cy="113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EA2A76-8FC3-4CEE-A4E1-18494E3D44A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10144422"/>
            <a:ext cx="12323763" cy="7849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60D496A-4BE8-4691-99C3-2690266E740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5420" b="15420"/>
          <a:stretch/>
        </p:blipFill>
        <p:spPr>
          <a:xfrm>
            <a:off x="12340091" y="0"/>
            <a:ext cx="7780337" cy="1130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824;p32">
            <a:extLst>
              <a:ext uri="{FF2B5EF4-FFF2-40B4-BE49-F238E27FC236}">
                <a16:creationId xmlns:a16="http://schemas.microsoft.com/office/drawing/2014/main" id="{F3184A9E-4E1C-49E1-BC31-8614BEDFC55E}"/>
              </a:ext>
            </a:extLst>
          </p:cNvPr>
          <p:cNvGrpSpPr/>
          <p:nvPr/>
        </p:nvGrpSpPr>
        <p:grpSpPr>
          <a:xfrm>
            <a:off x="809222" y="9266824"/>
            <a:ext cx="441518" cy="496417"/>
            <a:chOff x="8572992" y="5180645"/>
            <a:chExt cx="815816" cy="917257"/>
          </a:xfrm>
        </p:grpSpPr>
        <p:sp>
          <p:nvSpPr>
            <p:cNvPr id="22" name="Google Shape;825;p32">
              <a:extLst>
                <a:ext uri="{FF2B5EF4-FFF2-40B4-BE49-F238E27FC236}">
                  <a16:creationId xmlns:a16="http://schemas.microsoft.com/office/drawing/2014/main" id="{3DCC97D9-4C36-484D-BF68-F76DC385F9C1}"/>
                </a:ext>
              </a:extLst>
            </p:cNvPr>
            <p:cNvSpPr/>
            <p:nvPr/>
          </p:nvSpPr>
          <p:spPr>
            <a:xfrm>
              <a:off x="8572992" y="5180645"/>
              <a:ext cx="815816" cy="917257"/>
            </a:xfrm>
            <a:custGeom>
              <a:avLst/>
              <a:gdLst/>
              <a:ahLst/>
              <a:cxnLst/>
              <a:rect l="l" t="t" r="r" b="b"/>
              <a:pathLst>
                <a:path w="815816" h="917257" extrusionOk="0">
                  <a:moveTo>
                    <a:pt x="469106" y="139065"/>
                  </a:moveTo>
                  <a:lnTo>
                    <a:pt x="469106" y="97155"/>
                  </a:lnTo>
                  <a:lnTo>
                    <a:pt x="508159" y="97155"/>
                  </a:lnTo>
                  <a:cubicBezTo>
                    <a:pt x="515779" y="97155"/>
                    <a:pt x="522446" y="90488"/>
                    <a:pt x="522446" y="82868"/>
                  </a:cubicBezTo>
                  <a:lnTo>
                    <a:pt x="522446" y="14288"/>
                  </a:lnTo>
                  <a:cubicBezTo>
                    <a:pt x="522446" y="6667"/>
                    <a:pt x="515779" y="0"/>
                    <a:pt x="508159" y="0"/>
                  </a:cubicBezTo>
                  <a:lnTo>
                    <a:pt x="341471" y="0"/>
                  </a:lnTo>
                  <a:cubicBezTo>
                    <a:pt x="333851" y="0"/>
                    <a:pt x="327184" y="6667"/>
                    <a:pt x="327184" y="14288"/>
                  </a:cubicBezTo>
                  <a:lnTo>
                    <a:pt x="327184" y="82868"/>
                  </a:lnTo>
                  <a:cubicBezTo>
                    <a:pt x="327184" y="90488"/>
                    <a:pt x="333851" y="97155"/>
                    <a:pt x="341471" y="97155"/>
                  </a:cubicBezTo>
                  <a:lnTo>
                    <a:pt x="380524" y="97155"/>
                  </a:lnTo>
                  <a:lnTo>
                    <a:pt x="380524" y="139065"/>
                  </a:lnTo>
                  <a:cubicBezTo>
                    <a:pt x="288131" y="149543"/>
                    <a:pt x="206216" y="192405"/>
                    <a:pt x="144304" y="255270"/>
                  </a:cubicBezTo>
                  <a:lnTo>
                    <a:pt x="128111" y="239078"/>
                  </a:lnTo>
                  <a:lnTo>
                    <a:pt x="154781" y="212408"/>
                  </a:lnTo>
                  <a:cubicBezTo>
                    <a:pt x="160496" y="206693"/>
                    <a:pt x="160496" y="198120"/>
                    <a:pt x="154781" y="192405"/>
                  </a:cubicBezTo>
                  <a:lnTo>
                    <a:pt x="99536" y="137160"/>
                  </a:lnTo>
                  <a:cubicBezTo>
                    <a:pt x="93821" y="131445"/>
                    <a:pt x="85249" y="131445"/>
                    <a:pt x="79534" y="137160"/>
                  </a:cubicBezTo>
                  <a:lnTo>
                    <a:pt x="4286" y="210503"/>
                  </a:lnTo>
                  <a:cubicBezTo>
                    <a:pt x="-1429" y="216218"/>
                    <a:pt x="-1429" y="224790"/>
                    <a:pt x="4286" y="230505"/>
                  </a:cubicBezTo>
                  <a:lnTo>
                    <a:pt x="59531" y="285750"/>
                  </a:lnTo>
                  <a:cubicBezTo>
                    <a:pt x="62389" y="288608"/>
                    <a:pt x="66199" y="289560"/>
                    <a:pt x="70009" y="289560"/>
                  </a:cubicBezTo>
                  <a:cubicBezTo>
                    <a:pt x="73819" y="289560"/>
                    <a:pt x="77629" y="288608"/>
                    <a:pt x="80486" y="285750"/>
                  </a:cubicBezTo>
                  <a:lnTo>
                    <a:pt x="108109" y="258128"/>
                  </a:lnTo>
                  <a:lnTo>
                    <a:pt x="126206" y="276225"/>
                  </a:lnTo>
                  <a:cubicBezTo>
                    <a:pt x="69056" y="343853"/>
                    <a:pt x="34766" y="431483"/>
                    <a:pt x="34766" y="526733"/>
                  </a:cubicBezTo>
                  <a:cubicBezTo>
                    <a:pt x="34766" y="741998"/>
                    <a:pt x="210026" y="917258"/>
                    <a:pt x="425291" y="917258"/>
                  </a:cubicBezTo>
                  <a:cubicBezTo>
                    <a:pt x="640556" y="917258"/>
                    <a:pt x="815816" y="741998"/>
                    <a:pt x="815816" y="526733"/>
                  </a:cubicBezTo>
                  <a:cubicBezTo>
                    <a:pt x="814864" y="326708"/>
                    <a:pt x="663416" y="160973"/>
                    <a:pt x="469106" y="139065"/>
                  </a:cubicBezTo>
                  <a:close/>
                  <a:moveTo>
                    <a:pt x="70009" y="256223"/>
                  </a:moveTo>
                  <a:lnTo>
                    <a:pt x="34766" y="220028"/>
                  </a:lnTo>
                  <a:lnTo>
                    <a:pt x="88106" y="166688"/>
                  </a:lnTo>
                  <a:lnTo>
                    <a:pt x="123349" y="201930"/>
                  </a:lnTo>
                  <a:lnTo>
                    <a:pt x="102394" y="222885"/>
                  </a:lnTo>
                  <a:cubicBezTo>
                    <a:pt x="99536" y="225743"/>
                    <a:pt x="95726" y="229553"/>
                    <a:pt x="91916" y="233363"/>
                  </a:cubicBezTo>
                  <a:lnTo>
                    <a:pt x="70009" y="256223"/>
                  </a:lnTo>
                  <a:close/>
                  <a:moveTo>
                    <a:pt x="394811" y="68580"/>
                  </a:moveTo>
                  <a:lnTo>
                    <a:pt x="355759" y="68580"/>
                  </a:lnTo>
                  <a:lnTo>
                    <a:pt x="355759" y="28575"/>
                  </a:lnTo>
                  <a:lnTo>
                    <a:pt x="493871" y="28575"/>
                  </a:lnTo>
                  <a:lnTo>
                    <a:pt x="493871" y="68580"/>
                  </a:lnTo>
                  <a:lnTo>
                    <a:pt x="454819" y="68580"/>
                  </a:lnTo>
                  <a:cubicBezTo>
                    <a:pt x="447199" y="68580"/>
                    <a:pt x="440531" y="75248"/>
                    <a:pt x="440531" y="82868"/>
                  </a:cubicBezTo>
                  <a:lnTo>
                    <a:pt x="440531" y="137160"/>
                  </a:lnTo>
                  <a:cubicBezTo>
                    <a:pt x="435769" y="137160"/>
                    <a:pt x="430054" y="137160"/>
                    <a:pt x="425291" y="137160"/>
                  </a:cubicBezTo>
                  <a:cubicBezTo>
                    <a:pt x="420529" y="137160"/>
                    <a:pt x="414814" y="137160"/>
                    <a:pt x="410051" y="137160"/>
                  </a:cubicBezTo>
                  <a:lnTo>
                    <a:pt x="410051" y="82868"/>
                  </a:lnTo>
                  <a:cubicBezTo>
                    <a:pt x="409099" y="74295"/>
                    <a:pt x="402431" y="68580"/>
                    <a:pt x="394811" y="68580"/>
                  </a:cubicBezTo>
                  <a:close/>
                  <a:moveTo>
                    <a:pt x="424339" y="888683"/>
                  </a:moveTo>
                  <a:cubicBezTo>
                    <a:pt x="225266" y="888683"/>
                    <a:pt x="62389" y="726758"/>
                    <a:pt x="62389" y="526733"/>
                  </a:cubicBezTo>
                  <a:cubicBezTo>
                    <a:pt x="62389" y="326708"/>
                    <a:pt x="224314" y="164783"/>
                    <a:pt x="424339" y="164783"/>
                  </a:cubicBezTo>
                  <a:cubicBezTo>
                    <a:pt x="431959" y="164783"/>
                    <a:pt x="439579" y="164783"/>
                    <a:pt x="447199" y="165735"/>
                  </a:cubicBezTo>
                  <a:cubicBezTo>
                    <a:pt x="451009" y="165735"/>
                    <a:pt x="454819" y="166688"/>
                    <a:pt x="458629" y="166688"/>
                  </a:cubicBezTo>
                  <a:cubicBezTo>
                    <a:pt x="642461" y="183833"/>
                    <a:pt x="786289" y="339090"/>
                    <a:pt x="786289" y="526733"/>
                  </a:cubicBezTo>
                  <a:cubicBezTo>
                    <a:pt x="786289" y="726758"/>
                    <a:pt x="624364" y="888683"/>
                    <a:pt x="424339" y="888683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26;p32">
              <a:extLst>
                <a:ext uri="{FF2B5EF4-FFF2-40B4-BE49-F238E27FC236}">
                  <a16:creationId xmlns:a16="http://schemas.microsoft.com/office/drawing/2014/main" id="{05CD533C-60AA-430D-9306-A9836CBB0B32}"/>
                </a:ext>
              </a:extLst>
            </p:cNvPr>
            <p:cNvSpPr/>
            <p:nvPr/>
          </p:nvSpPr>
          <p:spPr>
            <a:xfrm>
              <a:off x="8686816" y="5395910"/>
              <a:ext cx="621998" cy="623887"/>
            </a:xfrm>
            <a:custGeom>
              <a:avLst/>
              <a:gdLst/>
              <a:ahLst/>
              <a:cxnLst/>
              <a:rect l="l" t="t" r="r" b="b"/>
              <a:pathLst>
                <a:path w="621998" h="623887" extrusionOk="0">
                  <a:moveTo>
                    <a:pt x="516255" y="77152"/>
                  </a:moveTo>
                  <a:cubicBezTo>
                    <a:pt x="515303" y="76200"/>
                    <a:pt x="514350" y="75248"/>
                    <a:pt x="513397" y="74295"/>
                  </a:cubicBezTo>
                  <a:cubicBezTo>
                    <a:pt x="459105" y="27622"/>
                    <a:pt x="388620" y="0"/>
                    <a:pt x="311468" y="0"/>
                  </a:cubicBezTo>
                  <a:cubicBezTo>
                    <a:pt x="139065" y="0"/>
                    <a:pt x="0" y="140018"/>
                    <a:pt x="0" y="311468"/>
                  </a:cubicBezTo>
                  <a:cubicBezTo>
                    <a:pt x="0" y="482917"/>
                    <a:pt x="139065" y="623888"/>
                    <a:pt x="310515" y="623888"/>
                  </a:cubicBezTo>
                  <a:cubicBezTo>
                    <a:pt x="481965" y="623888"/>
                    <a:pt x="621983" y="483870"/>
                    <a:pt x="621983" y="312420"/>
                  </a:cubicBezTo>
                  <a:cubicBezTo>
                    <a:pt x="622935" y="218123"/>
                    <a:pt x="581025" y="134302"/>
                    <a:pt x="516255" y="77152"/>
                  </a:cubicBezTo>
                  <a:close/>
                  <a:moveTo>
                    <a:pt x="310515" y="595313"/>
                  </a:moveTo>
                  <a:cubicBezTo>
                    <a:pt x="154305" y="595313"/>
                    <a:pt x="27623" y="468630"/>
                    <a:pt x="27623" y="312420"/>
                  </a:cubicBezTo>
                  <a:cubicBezTo>
                    <a:pt x="27623" y="156210"/>
                    <a:pt x="154305" y="29528"/>
                    <a:pt x="310515" y="29528"/>
                  </a:cubicBezTo>
                  <a:cubicBezTo>
                    <a:pt x="376238" y="29528"/>
                    <a:pt x="436245" y="52388"/>
                    <a:pt x="483870" y="89535"/>
                  </a:cubicBezTo>
                  <a:lnTo>
                    <a:pt x="329565" y="266700"/>
                  </a:lnTo>
                  <a:cubicBezTo>
                    <a:pt x="323850" y="264795"/>
                    <a:pt x="317183" y="262890"/>
                    <a:pt x="311468" y="262890"/>
                  </a:cubicBezTo>
                  <a:cubicBezTo>
                    <a:pt x="284798" y="262890"/>
                    <a:pt x="262890" y="284798"/>
                    <a:pt x="262890" y="311468"/>
                  </a:cubicBezTo>
                  <a:cubicBezTo>
                    <a:pt x="262890" y="338138"/>
                    <a:pt x="284798" y="360045"/>
                    <a:pt x="311468" y="360045"/>
                  </a:cubicBezTo>
                  <a:cubicBezTo>
                    <a:pt x="338138" y="360045"/>
                    <a:pt x="359093" y="338138"/>
                    <a:pt x="359093" y="311468"/>
                  </a:cubicBezTo>
                  <a:cubicBezTo>
                    <a:pt x="359093" y="301943"/>
                    <a:pt x="356235" y="292418"/>
                    <a:pt x="351473" y="284798"/>
                  </a:cubicBezTo>
                  <a:lnTo>
                    <a:pt x="506730" y="106680"/>
                  </a:lnTo>
                  <a:cubicBezTo>
                    <a:pt x="561023" y="158115"/>
                    <a:pt x="594360" y="230505"/>
                    <a:pt x="594360" y="311468"/>
                  </a:cubicBezTo>
                  <a:cubicBezTo>
                    <a:pt x="594360" y="467678"/>
                    <a:pt x="466725" y="595313"/>
                    <a:pt x="310515" y="595313"/>
                  </a:cubicBezTo>
                  <a:close/>
                  <a:moveTo>
                    <a:pt x="330518" y="311468"/>
                  </a:moveTo>
                  <a:cubicBezTo>
                    <a:pt x="330518" y="322898"/>
                    <a:pt x="321945" y="331470"/>
                    <a:pt x="310515" y="331470"/>
                  </a:cubicBezTo>
                  <a:cubicBezTo>
                    <a:pt x="299085" y="331470"/>
                    <a:pt x="290513" y="322898"/>
                    <a:pt x="290513" y="311468"/>
                  </a:cubicBezTo>
                  <a:cubicBezTo>
                    <a:pt x="290513" y="300990"/>
                    <a:pt x="299085" y="291465"/>
                    <a:pt x="310515" y="291465"/>
                  </a:cubicBezTo>
                  <a:cubicBezTo>
                    <a:pt x="321945" y="291465"/>
                    <a:pt x="330518" y="300990"/>
                    <a:pt x="330518" y="311468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481;p16">
            <a:extLst>
              <a:ext uri="{FF2B5EF4-FFF2-40B4-BE49-F238E27FC236}">
                <a16:creationId xmlns:a16="http://schemas.microsoft.com/office/drawing/2014/main" id="{D08026F0-DEB7-4705-88C3-EE79CD2E132A}"/>
              </a:ext>
            </a:extLst>
          </p:cNvPr>
          <p:cNvSpPr txBox="1">
            <a:spLocks/>
          </p:cNvSpPr>
          <p:nvPr/>
        </p:nvSpPr>
        <p:spPr>
          <a:xfrm>
            <a:off x="1460926" y="9299967"/>
            <a:ext cx="11162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sz="3200" b="1" dirty="0"/>
              <a:t>Тайминг: 15 минут</a:t>
            </a:r>
          </a:p>
        </p:txBody>
      </p:sp>
    </p:spTree>
    <p:extLst>
      <p:ext uri="{BB962C8B-B14F-4D97-AF65-F5344CB8AC3E}">
        <p14:creationId xmlns:p14="http://schemas.microsoft.com/office/powerpoint/2010/main" val="198130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F9928F-09D3-40A0-B73E-4B7C7DFD0EA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7068" r="27068"/>
          <a:stretch/>
        </p:blipFill>
        <p:spPr>
          <a:xfrm>
            <a:off x="12323763" y="0"/>
            <a:ext cx="7780337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7"/>
          <p:cNvSpPr txBox="1">
            <a:spLocks noGrp="1"/>
          </p:cNvSpPr>
          <p:nvPr>
            <p:ph type="body" idx="1"/>
          </p:nvPr>
        </p:nvSpPr>
        <p:spPr>
          <a:xfrm>
            <a:off x="809222" y="2744142"/>
            <a:ext cx="980435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>
              <a:lnSpc>
                <a:spcPts val="4000"/>
              </a:lnSpc>
            </a:pPr>
            <a:r>
              <a:rPr lang="ru-RU" dirty="0"/>
              <a:t>Обратите внимание на лог в консоли при запуске приложения </a:t>
            </a:r>
            <a:r>
              <a:rPr lang="ru-RU" sz="2800" dirty="0"/>
              <a:t>— </a:t>
            </a:r>
            <a:r>
              <a:rPr lang="ru-RU" dirty="0" err="1"/>
              <a:t>Hibernate</a:t>
            </a:r>
            <a:r>
              <a:rPr lang="ru-RU" dirty="0"/>
              <a:t> сам создаёт таблицу исходя из нашей сущности. </a:t>
            </a:r>
          </a:p>
          <a:p>
            <a:pPr marL="0" lvl="0" indent="0">
              <a:lnSpc>
                <a:spcPts val="4000"/>
              </a:lnSpc>
            </a:pPr>
            <a:endParaRPr lang="ru-RU" dirty="0"/>
          </a:p>
          <a:p>
            <a:pPr marL="0" lvl="0" indent="0">
              <a:lnSpc>
                <a:spcPts val="4000"/>
              </a:lnSpc>
            </a:pPr>
            <a:r>
              <a:rPr lang="ru-RU" dirty="0"/>
              <a:t>Если вы хотите чтоб таблица не сбрасывалась </a:t>
            </a:r>
          </a:p>
          <a:p>
            <a:pPr marL="0" lvl="0" indent="0">
              <a:lnSpc>
                <a:spcPts val="4000"/>
              </a:lnSpc>
            </a:pPr>
            <a:r>
              <a:rPr lang="ru-RU" dirty="0"/>
              <a:t>при завершении приложения </a:t>
            </a:r>
            <a:r>
              <a:rPr lang="ru-RU" sz="2800" dirty="0"/>
              <a:t>—</a:t>
            </a:r>
            <a:r>
              <a:rPr lang="ru-RU" dirty="0"/>
              <a:t> измените настройку </a:t>
            </a:r>
          </a:p>
          <a:p>
            <a:pPr marL="0" lvl="0" indent="0">
              <a:lnSpc>
                <a:spcPts val="4000"/>
              </a:lnSpc>
            </a:pPr>
            <a:r>
              <a:rPr lang="ru-RU" dirty="0"/>
              <a:t>в </a:t>
            </a:r>
            <a:r>
              <a:rPr lang="ru-RU" dirty="0" err="1">
                <a:solidFill>
                  <a:schemeClr val="accent2"/>
                </a:solidFill>
              </a:rPr>
              <a:t>application.properties</a:t>
            </a:r>
            <a:endParaRPr lang="ru-RU" dirty="0">
              <a:solidFill>
                <a:schemeClr val="accent2"/>
              </a:solidFill>
            </a:endParaRPr>
          </a:p>
          <a:p>
            <a:pPr marL="0" lvl="0" indent="0">
              <a:lnSpc>
                <a:spcPts val="4000"/>
              </a:lnSpc>
            </a:pPr>
            <a:endParaRPr lang="ru-RU" dirty="0"/>
          </a:p>
          <a:p>
            <a:pPr marL="0" lvl="0" indent="0">
              <a:lnSpc>
                <a:spcPts val="4000"/>
              </a:lnSpc>
            </a:pPr>
            <a:r>
              <a:rPr lang="ru-RU" dirty="0"/>
              <a:t>Какую и на что </a:t>
            </a:r>
            <a:r>
              <a:rPr lang="ru-RU" sz="2800" dirty="0"/>
              <a:t>—</a:t>
            </a:r>
            <a:r>
              <a:rPr lang="ru-RU" dirty="0"/>
              <a:t> </a:t>
            </a:r>
            <a:r>
              <a:rPr lang="ru-RU" dirty="0" err="1">
                <a:solidFill>
                  <a:schemeClr val="accent2"/>
                </a:solidFill>
              </a:rPr>
              <a:t>just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google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body" idx="3"/>
          </p:nvPr>
        </p:nvSpPr>
        <p:spPr>
          <a:xfrm>
            <a:off x="782184" y="1625769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5001"/>
                </a:solidFill>
              </a:rPr>
              <a:t>ОБРАТИТЕ ВНИМАНИЕ</a:t>
            </a:r>
            <a:endParaRPr dirty="0">
              <a:solidFill>
                <a:srgbClr val="FF5001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dirty="0">
                <a:solidFill>
                  <a:schemeClr val="accent1"/>
                </a:solidFill>
              </a:rPr>
              <a:t>БАЗА ДАННЫХ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602" name="Google Shape;602;p27"/>
          <p:cNvSpPr>
            <a:spLocks noGrp="1"/>
          </p:cNvSpPr>
          <p:nvPr>
            <p:ph type="pic" idx="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507D71-6601-408B-9E1C-C4106E32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0144422"/>
            <a:ext cx="12323763" cy="7849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C177D5-B12D-4146-B170-54D747BBAF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0144422"/>
            <a:ext cx="12323763" cy="7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КОНТЕЙНЕРИЗАЦИЯ</a:t>
            </a:r>
            <a:endParaRPr lang="en-US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25A16711-79D3-410E-B6CA-457859E682E8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BD911E-2DC5-4C57-9ECD-A0563CCF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525800"/>
            <a:ext cx="23800849" cy="78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>
                <a:solidFill>
                  <a:schemeClr val="accent1"/>
                </a:solidFill>
              </a:rPr>
              <a:t>КОНТЕЙНЕРИЗАЦИЯ</a:t>
            </a:r>
            <a:endParaRPr dirty="0"/>
          </a:p>
        </p:txBody>
      </p:sp>
      <p:sp>
        <p:nvSpPr>
          <p:cNvPr id="462" name="Google Shape;462;p15"/>
          <p:cNvSpPr txBox="1">
            <a:spLocks noGrp="1"/>
          </p:cNvSpPr>
          <p:nvPr>
            <p:ph type="body" idx="5"/>
          </p:nvPr>
        </p:nvSpPr>
        <p:spPr>
          <a:xfrm>
            <a:off x="809222" y="1625769"/>
            <a:ext cx="983232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СЕГОДНЯ НАМ НУЖНО</a:t>
            </a:r>
            <a:endParaRPr sz="40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15"/>
          <p:cNvSpPr txBox="1">
            <a:spLocks noGrp="1"/>
          </p:cNvSpPr>
          <p:nvPr>
            <p:ph type="body" idx="6"/>
          </p:nvPr>
        </p:nvSpPr>
        <p:spPr>
          <a:xfrm>
            <a:off x="798513" y="2694664"/>
            <a:ext cx="16056780" cy="271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lnSpc>
                <a:spcPts val="4000"/>
              </a:lnSpc>
              <a:buSzPts val="2600"/>
              <a:buBlip>
                <a:blip r:embed="rId3"/>
              </a:buBlip>
            </a:pPr>
            <a:r>
              <a:rPr lang="ru-RU" sz="3000" dirty="0"/>
              <a:t>Установить докер </a:t>
            </a:r>
          </a:p>
          <a:p>
            <a:pPr lvl="0" indent="-457200">
              <a:lnSpc>
                <a:spcPts val="4000"/>
              </a:lnSpc>
              <a:buSzPts val="2600"/>
              <a:buBlip>
                <a:blip r:embed="rId3"/>
              </a:buBlip>
            </a:pPr>
            <a:r>
              <a:rPr lang="ru-RU" sz="3000" dirty="0"/>
              <a:t>Развернуть базу</a:t>
            </a:r>
          </a:p>
          <a:p>
            <a:pPr lvl="0" indent="-457200">
              <a:lnSpc>
                <a:spcPts val="4000"/>
              </a:lnSpc>
              <a:buSzPts val="2600"/>
              <a:buBlip>
                <a:blip r:embed="rId3"/>
              </a:buBlip>
            </a:pPr>
            <a:r>
              <a:rPr lang="ru-RU" sz="3000" dirty="0"/>
              <a:t>Поработать с базой без единого </a:t>
            </a:r>
            <a:r>
              <a:rPr lang="ru-RU" sz="3000" dirty="0" err="1"/>
              <a:t>sql</a:t>
            </a:r>
            <a:r>
              <a:rPr lang="ru-RU" sz="3000" dirty="0"/>
              <a:t>-запроса</a:t>
            </a:r>
            <a:endParaRPr sz="3000" dirty="0"/>
          </a:p>
        </p:txBody>
      </p:sp>
      <p:sp>
        <p:nvSpPr>
          <p:cNvPr id="464" name="Google Shape;464;p15"/>
          <p:cNvSpPr txBox="1"/>
          <p:nvPr/>
        </p:nvSpPr>
        <p:spPr>
          <a:xfrm>
            <a:off x="19369965" y="10764418"/>
            <a:ext cx="523381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3A1EA5-921E-4D1D-BCED-2B81C2B9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0525800"/>
            <a:ext cx="23800849" cy="78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be2cd7952_0_0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dirty="0">
                <a:solidFill>
                  <a:schemeClr val="accent1"/>
                </a:solidFill>
              </a:rPr>
              <a:t>КОНТЕЙНЕРИЗАЦИЯ</a:t>
            </a:r>
            <a:endParaRPr dirty="0"/>
          </a:p>
        </p:txBody>
      </p:sp>
      <p:sp>
        <p:nvSpPr>
          <p:cNvPr id="473" name="Google Shape;473;g11be2cd7952_0_0"/>
          <p:cNvSpPr txBox="1">
            <a:spLocks noGrp="1"/>
          </p:cNvSpPr>
          <p:nvPr>
            <p:ph type="body" idx="5"/>
          </p:nvPr>
        </p:nvSpPr>
        <p:spPr>
          <a:xfrm>
            <a:off x="809222" y="1608652"/>
            <a:ext cx="983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</a:t>
            </a:r>
            <a:endParaRPr sz="40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g11be2cd7952_0_0"/>
          <p:cNvSpPr txBox="1">
            <a:spLocks noGrp="1"/>
          </p:cNvSpPr>
          <p:nvPr>
            <p:ph type="body" idx="6"/>
          </p:nvPr>
        </p:nvSpPr>
        <p:spPr>
          <a:xfrm>
            <a:off x="809999" y="2717421"/>
            <a:ext cx="16596257" cy="504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lnSpc>
                <a:spcPts val="4000"/>
              </a:lnSpc>
              <a:buSzPts val="2600"/>
              <a:buBlip>
                <a:blip r:embed="rId3"/>
              </a:buBlip>
            </a:pPr>
            <a:r>
              <a:rPr lang="ru-RU" sz="3000" dirty="0"/>
              <a:t>Докер — виртуальный контейнер</a:t>
            </a:r>
            <a:endParaRPr lang="en-US" sz="3000" dirty="0"/>
          </a:p>
          <a:p>
            <a:pPr lvl="0" indent="-457200">
              <a:lnSpc>
                <a:spcPts val="4000"/>
              </a:lnSpc>
              <a:buSzPts val="2600"/>
              <a:buBlip>
                <a:blip r:embed="rId3"/>
              </a:buBlip>
            </a:pPr>
            <a:r>
              <a:rPr lang="ru-RU" sz="3000" dirty="0"/>
              <a:t>Идея Докера очень похожа на JVM — чтоб мы могли запустить код на любой платформе</a:t>
            </a:r>
            <a:endParaRPr lang="en-US" sz="3000" dirty="0"/>
          </a:p>
          <a:p>
            <a:pPr lvl="0" indent="-457200">
              <a:lnSpc>
                <a:spcPts val="4000"/>
              </a:lnSpc>
              <a:buSzPts val="2600"/>
              <a:buBlip>
                <a:blip r:embed="rId3"/>
              </a:buBlip>
            </a:pPr>
            <a:r>
              <a:rPr lang="ru-RU" sz="3000" dirty="0"/>
              <a:t>Докер можно развернуть на компьютере, на сервере, запускать в нём приложения или даже связки из нескольких приложений</a:t>
            </a:r>
            <a:endParaRPr lang="en-US" sz="3000" dirty="0"/>
          </a:p>
          <a:p>
            <a:pPr lvl="0" indent="-457200">
              <a:lnSpc>
                <a:spcPts val="4000"/>
              </a:lnSpc>
              <a:buSzPts val="2600"/>
              <a:buBlip>
                <a:blip r:embed="rId3"/>
              </a:buBlip>
            </a:pPr>
            <a:r>
              <a:rPr lang="en-US" sz="3000" dirty="0"/>
              <a:t>Docker-</a:t>
            </a:r>
            <a:r>
              <a:rPr lang="ru-RU" sz="3000" dirty="0"/>
              <a:t>образ — то, что мы запускаем</a:t>
            </a:r>
          </a:p>
          <a:p>
            <a:pPr lvl="0" indent="-457200">
              <a:lnSpc>
                <a:spcPts val="4000"/>
              </a:lnSpc>
              <a:buSzPts val="2600"/>
              <a:buBlip>
                <a:blip r:embed="rId3"/>
              </a:buBlip>
            </a:pPr>
            <a:r>
              <a:rPr lang="en-US" sz="3000" dirty="0"/>
              <a:t>Docker-</a:t>
            </a:r>
            <a:r>
              <a:rPr lang="ru-RU" sz="3000" dirty="0"/>
              <a:t>контейнер — то, где мы запускаем образ</a:t>
            </a:r>
            <a:endParaRPr lang="en-US" sz="3000" dirty="0"/>
          </a:p>
          <a:p>
            <a:pPr lvl="0" indent="-457200">
              <a:lnSpc>
                <a:spcPts val="4000"/>
              </a:lnSpc>
              <a:buSzPts val="2600"/>
              <a:buBlip>
                <a:blip r:embed="rId3"/>
              </a:buBlip>
            </a:pPr>
            <a:r>
              <a:rPr lang="ru-RU" sz="3000" dirty="0"/>
              <a:t>Мы можем создавать докер-образы сами и запускать, можем скачать с </a:t>
            </a:r>
            <a:r>
              <a:rPr lang="en-US" sz="3000" dirty="0" err="1"/>
              <a:t>docker</a:t>
            </a:r>
            <a:r>
              <a:rPr lang="ru-RU" sz="3000" dirty="0"/>
              <a:t>-</a:t>
            </a:r>
            <a:r>
              <a:rPr lang="ru-RU" sz="3000" dirty="0" err="1"/>
              <a:t>хаба</a:t>
            </a:r>
            <a:endParaRPr sz="3000" dirty="0"/>
          </a:p>
        </p:txBody>
      </p:sp>
      <p:sp>
        <p:nvSpPr>
          <p:cNvPr id="475" name="Google Shape;475;g11be2cd7952_0_0"/>
          <p:cNvSpPr txBox="1"/>
          <p:nvPr/>
        </p:nvSpPr>
        <p:spPr>
          <a:xfrm>
            <a:off x="19369965" y="10764418"/>
            <a:ext cx="523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5BBECB-6D4B-432C-BDFB-9BBB3696CC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0525800"/>
            <a:ext cx="23800849" cy="78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103B59-21B9-4B28-9208-5A7E1A20E81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7068" r="27068"/>
          <a:stretch/>
        </p:blipFill>
        <p:spPr>
          <a:xfrm>
            <a:off x="12323763" y="0"/>
            <a:ext cx="7780337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6"/>
          <p:cNvSpPr txBox="1">
            <a:spLocks noGrp="1"/>
          </p:cNvSpPr>
          <p:nvPr>
            <p:ph type="body" idx="1"/>
          </p:nvPr>
        </p:nvSpPr>
        <p:spPr>
          <a:xfrm>
            <a:off x="798513" y="2730112"/>
            <a:ext cx="11162420" cy="61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>
              <a:lnSpc>
                <a:spcPts val="4000"/>
              </a:lnSpc>
            </a:pPr>
            <a:r>
              <a:rPr lang="ru-RU" dirty="0">
                <a:solidFill>
                  <a:schemeClr val="accent2"/>
                </a:solidFill>
              </a:rPr>
              <a:t>Задача: </a:t>
            </a:r>
            <a:r>
              <a:rPr lang="ru-RU" dirty="0"/>
              <a:t>скачать, установить и проверить работоспособность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Community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 на ноутбуке </a:t>
            </a:r>
            <a:r>
              <a:rPr lang="ru-RU" dirty="0">
                <a:solidFill>
                  <a:schemeClr val="accent2"/>
                </a:solidFill>
              </a:rPr>
              <a:t>каждого </a:t>
            </a:r>
            <a:r>
              <a:rPr lang="ru-RU" dirty="0"/>
              <a:t>участника</a:t>
            </a:r>
            <a:endParaRPr lang="en-US" dirty="0"/>
          </a:p>
          <a:p>
            <a:pPr marL="0" lvl="0" indent="0">
              <a:lnSpc>
                <a:spcPts val="4000"/>
              </a:lnSpc>
            </a:pPr>
            <a:endParaRPr dirty="0"/>
          </a:p>
          <a:p>
            <a:pPr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3000"/>
              <a:buBlip>
                <a:blip r:embed="rId4"/>
              </a:buBlip>
            </a:pPr>
            <a:r>
              <a:rPr lang="ru-RU" dirty="0"/>
              <a:t>Установка </a:t>
            </a:r>
            <a:r>
              <a:rPr lang="en-US" dirty="0"/>
              <a:t>Docker </a:t>
            </a:r>
            <a:r>
              <a:rPr lang="ru-RU" dirty="0"/>
              <a:t>на разных типах систем отличается       по сложности</a:t>
            </a:r>
          </a:p>
          <a:p>
            <a:pPr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3000"/>
              <a:buBlip>
                <a:blip r:embed="rId4"/>
              </a:buBlip>
            </a:pPr>
            <a:r>
              <a:rPr lang="ru-RU" dirty="0"/>
              <a:t>После установки </a:t>
            </a:r>
            <a:r>
              <a:rPr lang="ru-RU" sz="2800" dirty="0"/>
              <a:t>—</a:t>
            </a:r>
            <a:r>
              <a:rPr lang="ru-RU" dirty="0"/>
              <a:t> проверьте работоспособность (</a:t>
            </a:r>
            <a:r>
              <a:rPr lang="en-US" dirty="0"/>
              <a:t>just google it!)</a:t>
            </a:r>
            <a:endParaRPr lang="" dirty="0"/>
          </a:p>
          <a:p>
            <a:pPr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3000"/>
              <a:buBlip>
                <a:blip r:embed="rId4"/>
              </a:buBlip>
            </a:pPr>
            <a:r>
              <a:rPr lang="ru-RU" dirty="0"/>
              <a:t>Установил у себя? Помоги другим</a:t>
            </a:r>
          </a:p>
          <a:p>
            <a:pPr lvl="0" indent="-4572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3000"/>
              <a:buBlip>
                <a:blip r:embed="rId4"/>
              </a:buBlip>
            </a:pPr>
            <a:endParaRPr lang="ru-RU" dirty="0"/>
          </a:p>
          <a:p>
            <a:pPr marL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ru-RU" dirty="0"/>
              <a:t>Команды для проверки:</a:t>
            </a:r>
          </a:p>
          <a:p>
            <a:pPr lvl="0" indent="-457200">
              <a:lnSpc>
                <a:spcPts val="4000"/>
              </a:lnSpc>
              <a:buBlip>
                <a:blip r:embed="rId4"/>
              </a:buBlip>
            </a:pPr>
            <a:r>
              <a:rPr lang="en-US" dirty="0" err="1"/>
              <a:t>docker</a:t>
            </a:r>
            <a:endParaRPr lang="ru-RU" dirty="0"/>
          </a:p>
          <a:p>
            <a:pPr lvl="0" indent="-457200">
              <a:lnSpc>
                <a:spcPts val="4000"/>
              </a:lnSpc>
              <a:buBlip>
                <a:blip r:embed="rId4"/>
              </a:buBlip>
            </a:pPr>
            <a:r>
              <a:rPr lang="en-US" dirty="0" err="1"/>
              <a:t>docker</a:t>
            </a:r>
            <a:r>
              <a:rPr lang="en-US" dirty="0"/>
              <a:t>-compose</a:t>
            </a:r>
          </a:p>
        </p:txBody>
      </p:sp>
      <p:sp>
        <p:nvSpPr>
          <p:cNvPr id="482" name="Google Shape;482;p16"/>
          <p:cNvSpPr txBox="1">
            <a:spLocks noGrp="1"/>
          </p:cNvSpPr>
          <p:nvPr>
            <p:ph type="body" idx="3"/>
          </p:nvPr>
        </p:nvSpPr>
        <p:spPr>
          <a:xfrm>
            <a:off x="798513" y="1630278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5001"/>
                </a:solidFill>
              </a:rPr>
              <a:t>УСТАНОВКА </a:t>
            </a:r>
            <a:r>
              <a:rPr lang="en-US" dirty="0">
                <a:solidFill>
                  <a:srgbClr val="FF5001"/>
                </a:solidFill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DOCKER</a:t>
            </a:r>
            <a:endParaRPr dirty="0">
              <a:solidFill>
                <a:srgbClr val="FF5001"/>
              </a:solidFill>
            </a:endParaRPr>
          </a:p>
        </p:txBody>
      </p:sp>
      <p:sp>
        <p:nvSpPr>
          <p:cNvPr id="483" name="Google Shape;483;p16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dirty="0">
                <a:solidFill>
                  <a:schemeClr val="accent1"/>
                </a:solidFill>
              </a:rPr>
              <a:t>КОНТЕЙНЕРИЗАЦИЯ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84" name="Google Shape;484;p16"/>
          <p:cNvSpPr>
            <a:spLocks noGrp="1"/>
          </p:cNvSpPr>
          <p:nvPr>
            <p:ph type="pic" idx="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A204D2-6BC5-4C3E-ABF2-DE232444A6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0144422"/>
            <a:ext cx="12323763" cy="7849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056A78-2DCF-4E15-9490-ACA22EBDC0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420" b="15420"/>
          <a:stretch/>
        </p:blipFill>
        <p:spPr>
          <a:xfrm>
            <a:off x="12313128" y="0"/>
            <a:ext cx="7780337" cy="1130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824;p32">
            <a:extLst>
              <a:ext uri="{FF2B5EF4-FFF2-40B4-BE49-F238E27FC236}">
                <a16:creationId xmlns:a16="http://schemas.microsoft.com/office/drawing/2014/main" id="{D8990892-A245-47ED-ACD6-13AAD0B77B33}"/>
              </a:ext>
            </a:extLst>
          </p:cNvPr>
          <p:cNvGrpSpPr/>
          <p:nvPr/>
        </p:nvGrpSpPr>
        <p:grpSpPr>
          <a:xfrm>
            <a:off x="809222" y="9266824"/>
            <a:ext cx="441518" cy="496417"/>
            <a:chOff x="8572992" y="5180645"/>
            <a:chExt cx="815816" cy="917257"/>
          </a:xfrm>
        </p:grpSpPr>
        <p:sp>
          <p:nvSpPr>
            <p:cNvPr id="19" name="Google Shape;825;p32">
              <a:extLst>
                <a:ext uri="{FF2B5EF4-FFF2-40B4-BE49-F238E27FC236}">
                  <a16:creationId xmlns:a16="http://schemas.microsoft.com/office/drawing/2014/main" id="{D1353AED-CBC3-449C-A91E-3AA041ADE191}"/>
                </a:ext>
              </a:extLst>
            </p:cNvPr>
            <p:cNvSpPr/>
            <p:nvPr/>
          </p:nvSpPr>
          <p:spPr>
            <a:xfrm>
              <a:off x="8572992" y="5180645"/>
              <a:ext cx="815816" cy="917257"/>
            </a:xfrm>
            <a:custGeom>
              <a:avLst/>
              <a:gdLst/>
              <a:ahLst/>
              <a:cxnLst/>
              <a:rect l="l" t="t" r="r" b="b"/>
              <a:pathLst>
                <a:path w="815816" h="917257" extrusionOk="0">
                  <a:moveTo>
                    <a:pt x="469106" y="139065"/>
                  </a:moveTo>
                  <a:lnTo>
                    <a:pt x="469106" y="97155"/>
                  </a:lnTo>
                  <a:lnTo>
                    <a:pt x="508159" y="97155"/>
                  </a:lnTo>
                  <a:cubicBezTo>
                    <a:pt x="515779" y="97155"/>
                    <a:pt x="522446" y="90488"/>
                    <a:pt x="522446" y="82868"/>
                  </a:cubicBezTo>
                  <a:lnTo>
                    <a:pt x="522446" y="14288"/>
                  </a:lnTo>
                  <a:cubicBezTo>
                    <a:pt x="522446" y="6667"/>
                    <a:pt x="515779" y="0"/>
                    <a:pt x="508159" y="0"/>
                  </a:cubicBezTo>
                  <a:lnTo>
                    <a:pt x="341471" y="0"/>
                  </a:lnTo>
                  <a:cubicBezTo>
                    <a:pt x="333851" y="0"/>
                    <a:pt x="327184" y="6667"/>
                    <a:pt x="327184" y="14288"/>
                  </a:cubicBezTo>
                  <a:lnTo>
                    <a:pt x="327184" y="82868"/>
                  </a:lnTo>
                  <a:cubicBezTo>
                    <a:pt x="327184" y="90488"/>
                    <a:pt x="333851" y="97155"/>
                    <a:pt x="341471" y="97155"/>
                  </a:cubicBezTo>
                  <a:lnTo>
                    <a:pt x="380524" y="97155"/>
                  </a:lnTo>
                  <a:lnTo>
                    <a:pt x="380524" y="139065"/>
                  </a:lnTo>
                  <a:cubicBezTo>
                    <a:pt x="288131" y="149543"/>
                    <a:pt x="206216" y="192405"/>
                    <a:pt x="144304" y="255270"/>
                  </a:cubicBezTo>
                  <a:lnTo>
                    <a:pt x="128111" y="239078"/>
                  </a:lnTo>
                  <a:lnTo>
                    <a:pt x="154781" y="212408"/>
                  </a:lnTo>
                  <a:cubicBezTo>
                    <a:pt x="160496" y="206693"/>
                    <a:pt x="160496" y="198120"/>
                    <a:pt x="154781" y="192405"/>
                  </a:cubicBezTo>
                  <a:lnTo>
                    <a:pt x="99536" y="137160"/>
                  </a:lnTo>
                  <a:cubicBezTo>
                    <a:pt x="93821" y="131445"/>
                    <a:pt x="85249" y="131445"/>
                    <a:pt x="79534" y="137160"/>
                  </a:cubicBezTo>
                  <a:lnTo>
                    <a:pt x="4286" y="210503"/>
                  </a:lnTo>
                  <a:cubicBezTo>
                    <a:pt x="-1429" y="216218"/>
                    <a:pt x="-1429" y="224790"/>
                    <a:pt x="4286" y="230505"/>
                  </a:cubicBezTo>
                  <a:lnTo>
                    <a:pt x="59531" y="285750"/>
                  </a:lnTo>
                  <a:cubicBezTo>
                    <a:pt x="62389" y="288608"/>
                    <a:pt x="66199" y="289560"/>
                    <a:pt x="70009" y="289560"/>
                  </a:cubicBezTo>
                  <a:cubicBezTo>
                    <a:pt x="73819" y="289560"/>
                    <a:pt x="77629" y="288608"/>
                    <a:pt x="80486" y="285750"/>
                  </a:cubicBezTo>
                  <a:lnTo>
                    <a:pt x="108109" y="258128"/>
                  </a:lnTo>
                  <a:lnTo>
                    <a:pt x="126206" y="276225"/>
                  </a:lnTo>
                  <a:cubicBezTo>
                    <a:pt x="69056" y="343853"/>
                    <a:pt x="34766" y="431483"/>
                    <a:pt x="34766" y="526733"/>
                  </a:cubicBezTo>
                  <a:cubicBezTo>
                    <a:pt x="34766" y="741998"/>
                    <a:pt x="210026" y="917258"/>
                    <a:pt x="425291" y="917258"/>
                  </a:cubicBezTo>
                  <a:cubicBezTo>
                    <a:pt x="640556" y="917258"/>
                    <a:pt x="815816" y="741998"/>
                    <a:pt x="815816" y="526733"/>
                  </a:cubicBezTo>
                  <a:cubicBezTo>
                    <a:pt x="814864" y="326708"/>
                    <a:pt x="663416" y="160973"/>
                    <a:pt x="469106" y="139065"/>
                  </a:cubicBezTo>
                  <a:close/>
                  <a:moveTo>
                    <a:pt x="70009" y="256223"/>
                  </a:moveTo>
                  <a:lnTo>
                    <a:pt x="34766" y="220028"/>
                  </a:lnTo>
                  <a:lnTo>
                    <a:pt x="88106" y="166688"/>
                  </a:lnTo>
                  <a:lnTo>
                    <a:pt x="123349" y="201930"/>
                  </a:lnTo>
                  <a:lnTo>
                    <a:pt x="102394" y="222885"/>
                  </a:lnTo>
                  <a:cubicBezTo>
                    <a:pt x="99536" y="225743"/>
                    <a:pt x="95726" y="229553"/>
                    <a:pt x="91916" y="233363"/>
                  </a:cubicBezTo>
                  <a:lnTo>
                    <a:pt x="70009" y="256223"/>
                  </a:lnTo>
                  <a:close/>
                  <a:moveTo>
                    <a:pt x="394811" y="68580"/>
                  </a:moveTo>
                  <a:lnTo>
                    <a:pt x="355759" y="68580"/>
                  </a:lnTo>
                  <a:lnTo>
                    <a:pt x="355759" y="28575"/>
                  </a:lnTo>
                  <a:lnTo>
                    <a:pt x="493871" y="28575"/>
                  </a:lnTo>
                  <a:lnTo>
                    <a:pt x="493871" y="68580"/>
                  </a:lnTo>
                  <a:lnTo>
                    <a:pt x="454819" y="68580"/>
                  </a:lnTo>
                  <a:cubicBezTo>
                    <a:pt x="447199" y="68580"/>
                    <a:pt x="440531" y="75248"/>
                    <a:pt x="440531" y="82868"/>
                  </a:cubicBezTo>
                  <a:lnTo>
                    <a:pt x="440531" y="137160"/>
                  </a:lnTo>
                  <a:cubicBezTo>
                    <a:pt x="435769" y="137160"/>
                    <a:pt x="430054" y="137160"/>
                    <a:pt x="425291" y="137160"/>
                  </a:cubicBezTo>
                  <a:cubicBezTo>
                    <a:pt x="420529" y="137160"/>
                    <a:pt x="414814" y="137160"/>
                    <a:pt x="410051" y="137160"/>
                  </a:cubicBezTo>
                  <a:lnTo>
                    <a:pt x="410051" y="82868"/>
                  </a:lnTo>
                  <a:cubicBezTo>
                    <a:pt x="409099" y="74295"/>
                    <a:pt x="402431" y="68580"/>
                    <a:pt x="394811" y="68580"/>
                  </a:cubicBezTo>
                  <a:close/>
                  <a:moveTo>
                    <a:pt x="424339" y="888683"/>
                  </a:moveTo>
                  <a:cubicBezTo>
                    <a:pt x="225266" y="888683"/>
                    <a:pt x="62389" y="726758"/>
                    <a:pt x="62389" y="526733"/>
                  </a:cubicBezTo>
                  <a:cubicBezTo>
                    <a:pt x="62389" y="326708"/>
                    <a:pt x="224314" y="164783"/>
                    <a:pt x="424339" y="164783"/>
                  </a:cubicBezTo>
                  <a:cubicBezTo>
                    <a:pt x="431959" y="164783"/>
                    <a:pt x="439579" y="164783"/>
                    <a:pt x="447199" y="165735"/>
                  </a:cubicBezTo>
                  <a:cubicBezTo>
                    <a:pt x="451009" y="165735"/>
                    <a:pt x="454819" y="166688"/>
                    <a:pt x="458629" y="166688"/>
                  </a:cubicBezTo>
                  <a:cubicBezTo>
                    <a:pt x="642461" y="183833"/>
                    <a:pt x="786289" y="339090"/>
                    <a:pt x="786289" y="526733"/>
                  </a:cubicBezTo>
                  <a:cubicBezTo>
                    <a:pt x="786289" y="726758"/>
                    <a:pt x="624364" y="888683"/>
                    <a:pt x="424339" y="888683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26;p32">
              <a:extLst>
                <a:ext uri="{FF2B5EF4-FFF2-40B4-BE49-F238E27FC236}">
                  <a16:creationId xmlns:a16="http://schemas.microsoft.com/office/drawing/2014/main" id="{B46631A6-39B0-403C-B9B1-A8F075687CA0}"/>
                </a:ext>
              </a:extLst>
            </p:cNvPr>
            <p:cNvSpPr/>
            <p:nvPr/>
          </p:nvSpPr>
          <p:spPr>
            <a:xfrm>
              <a:off x="8686816" y="5395910"/>
              <a:ext cx="621998" cy="623887"/>
            </a:xfrm>
            <a:custGeom>
              <a:avLst/>
              <a:gdLst/>
              <a:ahLst/>
              <a:cxnLst/>
              <a:rect l="l" t="t" r="r" b="b"/>
              <a:pathLst>
                <a:path w="621998" h="623887" extrusionOk="0">
                  <a:moveTo>
                    <a:pt x="516255" y="77152"/>
                  </a:moveTo>
                  <a:cubicBezTo>
                    <a:pt x="515303" y="76200"/>
                    <a:pt x="514350" y="75248"/>
                    <a:pt x="513397" y="74295"/>
                  </a:cubicBezTo>
                  <a:cubicBezTo>
                    <a:pt x="459105" y="27622"/>
                    <a:pt x="388620" y="0"/>
                    <a:pt x="311468" y="0"/>
                  </a:cubicBezTo>
                  <a:cubicBezTo>
                    <a:pt x="139065" y="0"/>
                    <a:pt x="0" y="140018"/>
                    <a:pt x="0" y="311468"/>
                  </a:cubicBezTo>
                  <a:cubicBezTo>
                    <a:pt x="0" y="482917"/>
                    <a:pt x="139065" y="623888"/>
                    <a:pt x="310515" y="623888"/>
                  </a:cubicBezTo>
                  <a:cubicBezTo>
                    <a:pt x="481965" y="623888"/>
                    <a:pt x="621983" y="483870"/>
                    <a:pt x="621983" y="312420"/>
                  </a:cubicBezTo>
                  <a:cubicBezTo>
                    <a:pt x="622935" y="218123"/>
                    <a:pt x="581025" y="134302"/>
                    <a:pt x="516255" y="77152"/>
                  </a:cubicBezTo>
                  <a:close/>
                  <a:moveTo>
                    <a:pt x="310515" y="595313"/>
                  </a:moveTo>
                  <a:cubicBezTo>
                    <a:pt x="154305" y="595313"/>
                    <a:pt x="27623" y="468630"/>
                    <a:pt x="27623" y="312420"/>
                  </a:cubicBezTo>
                  <a:cubicBezTo>
                    <a:pt x="27623" y="156210"/>
                    <a:pt x="154305" y="29528"/>
                    <a:pt x="310515" y="29528"/>
                  </a:cubicBezTo>
                  <a:cubicBezTo>
                    <a:pt x="376238" y="29528"/>
                    <a:pt x="436245" y="52388"/>
                    <a:pt x="483870" y="89535"/>
                  </a:cubicBezTo>
                  <a:lnTo>
                    <a:pt x="329565" y="266700"/>
                  </a:lnTo>
                  <a:cubicBezTo>
                    <a:pt x="323850" y="264795"/>
                    <a:pt x="317183" y="262890"/>
                    <a:pt x="311468" y="262890"/>
                  </a:cubicBezTo>
                  <a:cubicBezTo>
                    <a:pt x="284798" y="262890"/>
                    <a:pt x="262890" y="284798"/>
                    <a:pt x="262890" y="311468"/>
                  </a:cubicBezTo>
                  <a:cubicBezTo>
                    <a:pt x="262890" y="338138"/>
                    <a:pt x="284798" y="360045"/>
                    <a:pt x="311468" y="360045"/>
                  </a:cubicBezTo>
                  <a:cubicBezTo>
                    <a:pt x="338138" y="360045"/>
                    <a:pt x="359093" y="338138"/>
                    <a:pt x="359093" y="311468"/>
                  </a:cubicBezTo>
                  <a:cubicBezTo>
                    <a:pt x="359093" y="301943"/>
                    <a:pt x="356235" y="292418"/>
                    <a:pt x="351473" y="284798"/>
                  </a:cubicBezTo>
                  <a:lnTo>
                    <a:pt x="506730" y="106680"/>
                  </a:lnTo>
                  <a:cubicBezTo>
                    <a:pt x="561023" y="158115"/>
                    <a:pt x="594360" y="230505"/>
                    <a:pt x="594360" y="311468"/>
                  </a:cubicBezTo>
                  <a:cubicBezTo>
                    <a:pt x="594360" y="467678"/>
                    <a:pt x="466725" y="595313"/>
                    <a:pt x="310515" y="595313"/>
                  </a:cubicBezTo>
                  <a:close/>
                  <a:moveTo>
                    <a:pt x="330518" y="311468"/>
                  </a:moveTo>
                  <a:cubicBezTo>
                    <a:pt x="330518" y="322898"/>
                    <a:pt x="321945" y="331470"/>
                    <a:pt x="310515" y="331470"/>
                  </a:cubicBezTo>
                  <a:cubicBezTo>
                    <a:pt x="299085" y="331470"/>
                    <a:pt x="290513" y="322898"/>
                    <a:pt x="290513" y="311468"/>
                  </a:cubicBezTo>
                  <a:cubicBezTo>
                    <a:pt x="290513" y="300990"/>
                    <a:pt x="299085" y="291465"/>
                    <a:pt x="310515" y="291465"/>
                  </a:cubicBezTo>
                  <a:cubicBezTo>
                    <a:pt x="321945" y="291465"/>
                    <a:pt x="330518" y="300990"/>
                    <a:pt x="330518" y="311468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481;p16">
            <a:extLst>
              <a:ext uri="{FF2B5EF4-FFF2-40B4-BE49-F238E27FC236}">
                <a16:creationId xmlns:a16="http://schemas.microsoft.com/office/drawing/2014/main" id="{18A1CFC7-82E9-460F-ADBF-86A4C80ECC0F}"/>
              </a:ext>
            </a:extLst>
          </p:cNvPr>
          <p:cNvSpPr txBox="1">
            <a:spLocks/>
          </p:cNvSpPr>
          <p:nvPr/>
        </p:nvSpPr>
        <p:spPr>
          <a:xfrm>
            <a:off x="1460926" y="9299967"/>
            <a:ext cx="11162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sz="3200" b="1" dirty="0"/>
              <a:t>Тайминг: </a:t>
            </a:r>
            <a:r>
              <a:rPr lang="en-US" sz="3200" b="1" dirty="0"/>
              <a:t>30</a:t>
            </a:r>
            <a:r>
              <a:rPr lang="ru-RU" sz="3200" b="1" dirty="0"/>
              <a:t> минут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BD3DA6-8C10-4CE5-BDD6-CA2E3D28EAC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589" b="1589"/>
          <a:stretch/>
        </p:blipFill>
        <p:spPr>
          <a:xfrm>
            <a:off x="12323763" y="0"/>
            <a:ext cx="7780337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7"/>
          <p:cNvSpPr txBox="1">
            <a:spLocks noGrp="1"/>
          </p:cNvSpPr>
          <p:nvPr>
            <p:ph type="body" idx="1"/>
          </p:nvPr>
        </p:nvSpPr>
        <p:spPr>
          <a:xfrm>
            <a:off x="798513" y="2740617"/>
            <a:ext cx="11162400" cy="512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>
              <a:lnSpc>
                <a:spcPts val="4000"/>
              </a:lnSpc>
            </a:pPr>
            <a:r>
              <a:rPr lang="ru-RU" dirty="0"/>
              <a:t>Мы можем скачать и запустить любой образ, от операционной системы или приложения, до базы данных</a:t>
            </a:r>
            <a:r>
              <a:rPr lang="" dirty="0"/>
              <a:t>. </a:t>
            </a:r>
            <a:r>
              <a:rPr lang="ru-RU" dirty="0"/>
              <a:t>Команда скачивания выглядит как: </a:t>
            </a:r>
            <a:endParaRPr lang="" dirty="0"/>
          </a:p>
          <a:p>
            <a:pPr lvl="0" indent="-457200">
              <a:lnSpc>
                <a:spcPts val="4000"/>
              </a:lnSpc>
              <a:buBlip>
                <a:blip r:embed="rId4"/>
              </a:buBlip>
            </a:pPr>
            <a:endParaRPr lang="" dirty="0"/>
          </a:p>
          <a:p>
            <a:pPr lvl="0" indent="-457200">
              <a:lnSpc>
                <a:spcPts val="4000"/>
              </a:lnSpc>
              <a:buBlip>
                <a:blip r:embed="rId4"/>
              </a:buBlip>
            </a:pP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pull</a:t>
            </a:r>
            <a:r>
              <a:rPr lang="ru-RU" dirty="0"/>
              <a:t> &lt;IMAGE_NAME&gt;, где &lt;IMAGE_NAME&gt; — имя скачиваемого образа </a:t>
            </a:r>
            <a:endParaRPr lang="" dirty="0"/>
          </a:p>
          <a:p>
            <a:pPr lvl="0" indent="-457200">
              <a:lnSpc>
                <a:spcPts val="4000"/>
              </a:lnSpc>
              <a:buBlip>
                <a:blip r:embed="rId4"/>
              </a:buBlip>
            </a:pPr>
            <a:endParaRPr lang="" dirty="0"/>
          </a:p>
          <a:p>
            <a:pPr marL="0" lvl="0" indent="0">
              <a:lnSpc>
                <a:spcPts val="4000"/>
              </a:lnSpc>
            </a:pPr>
            <a:r>
              <a:rPr lang="ru-RU" dirty="0"/>
              <a:t>Нам нужно скачать образ базы: </a:t>
            </a:r>
            <a:endParaRPr lang="" dirty="0"/>
          </a:p>
          <a:p>
            <a:pPr lvl="0" indent="-457200">
              <a:lnSpc>
                <a:spcPts val="4000"/>
              </a:lnSpc>
              <a:buBlip>
                <a:blip r:embed="rId4"/>
              </a:buBlip>
            </a:pPr>
            <a:endParaRPr lang="" dirty="0"/>
          </a:p>
          <a:p>
            <a:pPr lvl="0" indent="-457200">
              <a:lnSpc>
                <a:spcPts val="4000"/>
              </a:lnSpc>
              <a:buBlip>
                <a:blip r:embed="rId4"/>
              </a:buBlip>
            </a:pP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pull</a:t>
            </a:r>
            <a:r>
              <a:rPr lang="ru-RU" dirty="0"/>
              <a:t> postgres:12-alpine</a:t>
            </a:r>
            <a:endParaRPr dirty="0"/>
          </a:p>
        </p:txBody>
      </p:sp>
      <p:sp>
        <p:nvSpPr>
          <p:cNvPr id="491" name="Google Shape;491;p17"/>
          <p:cNvSpPr txBox="1">
            <a:spLocks noGrp="1"/>
          </p:cNvSpPr>
          <p:nvPr>
            <p:ph type="body" idx="3"/>
          </p:nvPr>
        </p:nvSpPr>
        <p:spPr>
          <a:xfrm>
            <a:off x="809222" y="1645729"/>
            <a:ext cx="1129569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5001"/>
                </a:solidFill>
              </a:rPr>
              <a:t>РАЗВОРАЧИВАЕМ БАЗУ В </a:t>
            </a:r>
            <a:r>
              <a:rPr lang="en-US" dirty="0">
                <a:solidFill>
                  <a:srgbClr val="FF5001"/>
                </a:solidFill>
              </a:rPr>
              <a:t>DOCKER</a:t>
            </a:r>
            <a:endParaRPr dirty="0">
              <a:solidFill>
                <a:srgbClr val="FF5001"/>
              </a:solidFill>
            </a:endParaRPr>
          </a:p>
        </p:txBody>
      </p:sp>
      <p:sp>
        <p:nvSpPr>
          <p:cNvPr id="492" name="Google Shape;492;p17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dirty="0">
                <a:solidFill>
                  <a:schemeClr val="accent1"/>
                </a:solidFill>
              </a:rPr>
              <a:t>КОНТЕЙНЕРИЗАЦИЯ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93" name="Google Shape;493;p17"/>
          <p:cNvSpPr>
            <a:spLocks noGrp="1"/>
          </p:cNvSpPr>
          <p:nvPr>
            <p:ph type="pic" idx="4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A77521-95E5-4EC2-9833-0A9903DE31E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0144422"/>
            <a:ext cx="12323763" cy="784953"/>
          </a:xfrm>
          <a:prstGeom prst="rect">
            <a:avLst/>
          </a:prstGeom>
        </p:spPr>
      </p:pic>
      <p:grpSp>
        <p:nvGrpSpPr>
          <p:cNvPr id="18" name="Google Shape;824;p32">
            <a:extLst>
              <a:ext uri="{FF2B5EF4-FFF2-40B4-BE49-F238E27FC236}">
                <a16:creationId xmlns:a16="http://schemas.microsoft.com/office/drawing/2014/main" id="{9DB0894E-C9B7-4C04-B85E-CE948871B443}"/>
              </a:ext>
            </a:extLst>
          </p:cNvPr>
          <p:cNvGrpSpPr/>
          <p:nvPr/>
        </p:nvGrpSpPr>
        <p:grpSpPr>
          <a:xfrm>
            <a:off x="809222" y="9055731"/>
            <a:ext cx="441518" cy="496417"/>
            <a:chOff x="8572992" y="5180645"/>
            <a:chExt cx="815816" cy="917257"/>
          </a:xfrm>
        </p:grpSpPr>
        <p:sp>
          <p:nvSpPr>
            <p:cNvPr id="19" name="Google Shape;825;p32">
              <a:extLst>
                <a:ext uri="{FF2B5EF4-FFF2-40B4-BE49-F238E27FC236}">
                  <a16:creationId xmlns:a16="http://schemas.microsoft.com/office/drawing/2014/main" id="{4B53C45D-B2CF-41F9-84F1-AFB0E5E2332A}"/>
                </a:ext>
              </a:extLst>
            </p:cNvPr>
            <p:cNvSpPr/>
            <p:nvPr/>
          </p:nvSpPr>
          <p:spPr>
            <a:xfrm>
              <a:off x="8572992" y="5180645"/>
              <a:ext cx="815816" cy="917257"/>
            </a:xfrm>
            <a:custGeom>
              <a:avLst/>
              <a:gdLst/>
              <a:ahLst/>
              <a:cxnLst/>
              <a:rect l="l" t="t" r="r" b="b"/>
              <a:pathLst>
                <a:path w="815816" h="917257" extrusionOk="0">
                  <a:moveTo>
                    <a:pt x="469106" y="139065"/>
                  </a:moveTo>
                  <a:lnTo>
                    <a:pt x="469106" y="97155"/>
                  </a:lnTo>
                  <a:lnTo>
                    <a:pt x="508159" y="97155"/>
                  </a:lnTo>
                  <a:cubicBezTo>
                    <a:pt x="515779" y="97155"/>
                    <a:pt x="522446" y="90488"/>
                    <a:pt x="522446" y="82868"/>
                  </a:cubicBezTo>
                  <a:lnTo>
                    <a:pt x="522446" y="14288"/>
                  </a:lnTo>
                  <a:cubicBezTo>
                    <a:pt x="522446" y="6667"/>
                    <a:pt x="515779" y="0"/>
                    <a:pt x="508159" y="0"/>
                  </a:cubicBezTo>
                  <a:lnTo>
                    <a:pt x="341471" y="0"/>
                  </a:lnTo>
                  <a:cubicBezTo>
                    <a:pt x="333851" y="0"/>
                    <a:pt x="327184" y="6667"/>
                    <a:pt x="327184" y="14288"/>
                  </a:cubicBezTo>
                  <a:lnTo>
                    <a:pt x="327184" y="82868"/>
                  </a:lnTo>
                  <a:cubicBezTo>
                    <a:pt x="327184" y="90488"/>
                    <a:pt x="333851" y="97155"/>
                    <a:pt x="341471" y="97155"/>
                  </a:cubicBezTo>
                  <a:lnTo>
                    <a:pt x="380524" y="97155"/>
                  </a:lnTo>
                  <a:lnTo>
                    <a:pt x="380524" y="139065"/>
                  </a:lnTo>
                  <a:cubicBezTo>
                    <a:pt x="288131" y="149543"/>
                    <a:pt x="206216" y="192405"/>
                    <a:pt x="144304" y="255270"/>
                  </a:cubicBezTo>
                  <a:lnTo>
                    <a:pt x="128111" y="239078"/>
                  </a:lnTo>
                  <a:lnTo>
                    <a:pt x="154781" y="212408"/>
                  </a:lnTo>
                  <a:cubicBezTo>
                    <a:pt x="160496" y="206693"/>
                    <a:pt x="160496" y="198120"/>
                    <a:pt x="154781" y="192405"/>
                  </a:cubicBezTo>
                  <a:lnTo>
                    <a:pt x="99536" y="137160"/>
                  </a:lnTo>
                  <a:cubicBezTo>
                    <a:pt x="93821" y="131445"/>
                    <a:pt x="85249" y="131445"/>
                    <a:pt x="79534" y="137160"/>
                  </a:cubicBezTo>
                  <a:lnTo>
                    <a:pt x="4286" y="210503"/>
                  </a:lnTo>
                  <a:cubicBezTo>
                    <a:pt x="-1429" y="216218"/>
                    <a:pt x="-1429" y="224790"/>
                    <a:pt x="4286" y="230505"/>
                  </a:cubicBezTo>
                  <a:lnTo>
                    <a:pt x="59531" y="285750"/>
                  </a:lnTo>
                  <a:cubicBezTo>
                    <a:pt x="62389" y="288608"/>
                    <a:pt x="66199" y="289560"/>
                    <a:pt x="70009" y="289560"/>
                  </a:cubicBezTo>
                  <a:cubicBezTo>
                    <a:pt x="73819" y="289560"/>
                    <a:pt x="77629" y="288608"/>
                    <a:pt x="80486" y="285750"/>
                  </a:cubicBezTo>
                  <a:lnTo>
                    <a:pt x="108109" y="258128"/>
                  </a:lnTo>
                  <a:lnTo>
                    <a:pt x="126206" y="276225"/>
                  </a:lnTo>
                  <a:cubicBezTo>
                    <a:pt x="69056" y="343853"/>
                    <a:pt x="34766" y="431483"/>
                    <a:pt x="34766" y="526733"/>
                  </a:cubicBezTo>
                  <a:cubicBezTo>
                    <a:pt x="34766" y="741998"/>
                    <a:pt x="210026" y="917258"/>
                    <a:pt x="425291" y="917258"/>
                  </a:cubicBezTo>
                  <a:cubicBezTo>
                    <a:pt x="640556" y="917258"/>
                    <a:pt x="815816" y="741998"/>
                    <a:pt x="815816" y="526733"/>
                  </a:cubicBezTo>
                  <a:cubicBezTo>
                    <a:pt x="814864" y="326708"/>
                    <a:pt x="663416" y="160973"/>
                    <a:pt x="469106" y="139065"/>
                  </a:cubicBezTo>
                  <a:close/>
                  <a:moveTo>
                    <a:pt x="70009" y="256223"/>
                  </a:moveTo>
                  <a:lnTo>
                    <a:pt x="34766" y="220028"/>
                  </a:lnTo>
                  <a:lnTo>
                    <a:pt x="88106" y="166688"/>
                  </a:lnTo>
                  <a:lnTo>
                    <a:pt x="123349" y="201930"/>
                  </a:lnTo>
                  <a:lnTo>
                    <a:pt x="102394" y="222885"/>
                  </a:lnTo>
                  <a:cubicBezTo>
                    <a:pt x="99536" y="225743"/>
                    <a:pt x="95726" y="229553"/>
                    <a:pt x="91916" y="233363"/>
                  </a:cubicBezTo>
                  <a:lnTo>
                    <a:pt x="70009" y="256223"/>
                  </a:lnTo>
                  <a:close/>
                  <a:moveTo>
                    <a:pt x="394811" y="68580"/>
                  </a:moveTo>
                  <a:lnTo>
                    <a:pt x="355759" y="68580"/>
                  </a:lnTo>
                  <a:lnTo>
                    <a:pt x="355759" y="28575"/>
                  </a:lnTo>
                  <a:lnTo>
                    <a:pt x="493871" y="28575"/>
                  </a:lnTo>
                  <a:lnTo>
                    <a:pt x="493871" y="68580"/>
                  </a:lnTo>
                  <a:lnTo>
                    <a:pt x="454819" y="68580"/>
                  </a:lnTo>
                  <a:cubicBezTo>
                    <a:pt x="447199" y="68580"/>
                    <a:pt x="440531" y="75248"/>
                    <a:pt x="440531" y="82868"/>
                  </a:cubicBezTo>
                  <a:lnTo>
                    <a:pt x="440531" y="137160"/>
                  </a:lnTo>
                  <a:cubicBezTo>
                    <a:pt x="435769" y="137160"/>
                    <a:pt x="430054" y="137160"/>
                    <a:pt x="425291" y="137160"/>
                  </a:cubicBezTo>
                  <a:cubicBezTo>
                    <a:pt x="420529" y="137160"/>
                    <a:pt x="414814" y="137160"/>
                    <a:pt x="410051" y="137160"/>
                  </a:cubicBezTo>
                  <a:lnTo>
                    <a:pt x="410051" y="82868"/>
                  </a:lnTo>
                  <a:cubicBezTo>
                    <a:pt x="409099" y="74295"/>
                    <a:pt x="402431" y="68580"/>
                    <a:pt x="394811" y="68580"/>
                  </a:cubicBezTo>
                  <a:close/>
                  <a:moveTo>
                    <a:pt x="424339" y="888683"/>
                  </a:moveTo>
                  <a:cubicBezTo>
                    <a:pt x="225266" y="888683"/>
                    <a:pt x="62389" y="726758"/>
                    <a:pt x="62389" y="526733"/>
                  </a:cubicBezTo>
                  <a:cubicBezTo>
                    <a:pt x="62389" y="326708"/>
                    <a:pt x="224314" y="164783"/>
                    <a:pt x="424339" y="164783"/>
                  </a:cubicBezTo>
                  <a:cubicBezTo>
                    <a:pt x="431959" y="164783"/>
                    <a:pt x="439579" y="164783"/>
                    <a:pt x="447199" y="165735"/>
                  </a:cubicBezTo>
                  <a:cubicBezTo>
                    <a:pt x="451009" y="165735"/>
                    <a:pt x="454819" y="166688"/>
                    <a:pt x="458629" y="166688"/>
                  </a:cubicBezTo>
                  <a:cubicBezTo>
                    <a:pt x="642461" y="183833"/>
                    <a:pt x="786289" y="339090"/>
                    <a:pt x="786289" y="526733"/>
                  </a:cubicBezTo>
                  <a:cubicBezTo>
                    <a:pt x="786289" y="726758"/>
                    <a:pt x="624364" y="888683"/>
                    <a:pt x="424339" y="888683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26;p32">
              <a:extLst>
                <a:ext uri="{FF2B5EF4-FFF2-40B4-BE49-F238E27FC236}">
                  <a16:creationId xmlns:a16="http://schemas.microsoft.com/office/drawing/2014/main" id="{BCA2E026-8F6D-4C35-A8CF-9CFCFA85AFCA}"/>
                </a:ext>
              </a:extLst>
            </p:cNvPr>
            <p:cNvSpPr/>
            <p:nvPr/>
          </p:nvSpPr>
          <p:spPr>
            <a:xfrm>
              <a:off x="8686816" y="5395910"/>
              <a:ext cx="621998" cy="623887"/>
            </a:xfrm>
            <a:custGeom>
              <a:avLst/>
              <a:gdLst/>
              <a:ahLst/>
              <a:cxnLst/>
              <a:rect l="l" t="t" r="r" b="b"/>
              <a:pathLst>
                <a:path w="621998" h="623887" extrusionOk="0">
                  <a:moveTo>
                    <a:pt x="516255" y="77152"/>
                  </a:moveTo>
                  <a:cubicBezTo>
                    <a:pt x="515303" y="76200"/>
                    <a:pt x="514350" y="75248"/>
                    <a:pt x="513397" y="74295"/>
                  </a:cubicBezTo>
                  <a:cubicBezTo>
                    <a:pt x="459105" y="27622"/>
                    <a:pt x="388620" y="0"/>
                    <a:pt x="311468" y="0"/>
                  </a:cubicBezTo>
                  <a:cubicBezTo>
                    <a:pt x="139065" y="0"/>
                    <a:pt x="0" y="140018"/>
                    <a:pt x="0" y="311468"/>
                  </a:cubicBezTo>
                  <a:cubicBezTo>
                    <a:pt x="0" y="482917"/>
                    <a:pt x="139065" y="623888"/>
                    <a:pt x="310515" y="623888"/>
                  </a:cubicBezTo>
                  <a:cubicBezTo>
                    <a:pt x="481965" y="623888"/>
                    <a:pt x="621983" y="483870"/>
                    <a:pt x="621983" y="312420"/>
                  </a:cubicBezTo>
                  <a:cubicBezTo>
                    <a:pt x="622935" y="218123"/>
                    <a:pt x="581025" y="134302"/>
                    <a:pt x="516255" y="77152"/>
                  </a:cubicBezTo>
                  <a:close/>
                  <a:moveTo>
                    <a:pt x="310515" y="595313"/>
                  </a:moveTo>
                  <a:cubicBezTo>
                    <a:pt x="154305" y="595313"/>
                    <a:pt x="27623" y="468630"/>
                    <a:pt x="27623" y="312420"/>
                  </a:cubicBezTo>
                  <a:cubicBezTo>
                    <a:pt x="27623" y="156210"/>
                    <a:pt x="154305" y="29528"/>
                    <a:pt x="310515" y="29528"/>
                  </a:cubicBezTo>
                  <a:cubicBezTo>
                    <a:pt x="376238" y="29528"/>
                    <a:pt x="436245" y="52388"/>
                    <a:pt x="483870" y="89535"/>
                  </a:cubicBezTo>
                  <a:lnTo>
                    <a:pt x="329565" y="266700"/>
                  </a:lnTo>
                  <a:cubicBezTo>
                    <a:pt x="323850" y="264795"/>
                    <a:pt x="317183" y="262890"/>
                    <a:pt x="311468" y="262890"/>
                  </a:cubicBezTo>
                  <a:cubicBezTo>
                    <a:pt x="284798" y="262890"/>
                    <a:pt x="262890" y="284798"/>
                    <a:pt x="262890" y="311468"/>
                  </a:cubicBezTo>
                  <a:cubicBezTo>
                    <a:pt x="262890" y="338138"/>
                    <a:pt x="284798" y="360045"/>
                    <a:pt x="311468" y="360045"/>
                  </a:cubicBezTo>
                  <a:cubicBezTo>
                    <a:pt x="338138" y="360045"/>
                    <a:pt x="359093" y="338138"/>
                    <a:pt x="359093" y="311468"/>
                  </a:cubicBezTo>
                  <a:cubicBezTo>
                    <a:pt x="359093" y="301943"/>
                    <a:pt x="356235" y="292418"/>
                    <a:pt x="351473" y="284798"/>
                  </a:cubicBezTo>
                  <a:lnTo>
                    <a:pt x="506730" y="106680"/>
                  </a:lnTo>
                  <a:cubicBezTo>
                    <a:pt x="561023" y="158115"/>
                    <a:pt x="594360" y="230505"/>
                    <a:pt x="594360" y="311468"/>
                  </a:cubicBezTo>
                  <a:cubicBezTo>
                    <a:pt x="594360" y="467678"/>
                    <a:pt x="466725" y="595313"/>
                    <a:pt x="310515" y="595313"/>
                  </a:cubicBezTo>
                  <a:close/>
                  <a:moveTo>
                    <a:pt x="330518" y="311468"/>
                  </a:moveTo>
                  <a:cubicBezTo>
                    <a:pt x="330518" y="322898"/>
                    <a:pt x="321945" y="331470"/>
                    <a:pt x="310515" y="331470"/>
                  </a:cubicBezTo>
                  <a:cubicBezTo>
                    <a:pt x="299085" y="331470"/>
                    <a:pt x="290513" y="322898"/>
                    <a:pt x="290513" y="311468"/>
                  </a:cubicBezTo>
                  <a:cubicBezTo>
                    <a:pt x="290513" y="300990"/>
                    <a:pt x="299085" y="291465"/>
                    <a:pt x="310515" y="291465"/>
                  </a:cubicBezTo>
                  <a:cubicBezTo>
                    <a:pt x="321945" y="291465"/>
                    <a:pt x="330518" y="300990"/>
                    <a:pt x="330518" y="311468"/>
                  </a:cubicBezTo>
                  <a:close/>
                </a:path>
              </a:pathLst>
            </a:custGeom>
            <a:solidFill>
              <a:srgbClr val="FF50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481;p16">
            <a:extLst>
              <a:ext uri="{FF2B5EF4-FFF2-40B4-BE49-F238E27FC236}">
                <a16:creationId xmlns:a16="http://schemas.microsoft.com/office/drawing/2014/main" id="{6D7E00A4-70C4-45FB-9D00-6356F2D4A94A}"/>
              </a:ext>
            </a:extLst>
          </p:cNvPr>
          <p:cNvSpPr txBox="1">
            <a:spLocks/>
          </p:cNvSpPr>
          <p:nvPr/>
        </p:nvSpPr>
        <p:spPr>
          <a:xfrm>
            <a:off x="1460926" y="9059705"/>
            <a:ext cx="11162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ru-RU" sz="3200" b="1" dirty="0"/>
              <a:t>Тайминг: </a:t>
            </a:r>
            <a:r>
              <a:rPr lang="en-US" sz="3200" b="1" dirty="0"/>
              <a:t>10</a:t>
            </a:r>
            <a:r>
              <a:rPr lang="ru-RU" sz="3200" b="1" dirty="0"/>
              <a:t> минут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"/>
          <p:cNvSpPr txBox="1">
            <a:spLocks noGrp="1"/>
          </p:cNvSpPr>
          <p:nvPr>
            <p:ph type="title"/>
          </p:nvPr>
        </p:nvSpPr>
        <p:spPr>
          <a:xfrm>
            <a:off x="5194546" y="3960775"/>
            <a:ext cx="10546622" cy="281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535" name="Google Shape;535;p22"/>
          <p:cNvSpPr>
            <a:spLocks noGrp="1"/>
          </p:cNvSpPr>
          <p:nvPr>
            <p:ph type="pic" idx="2"/>
          </p:nvPr>
        </p:nvSpPr>
        <p:spPr>
          <a:xfrm>
            <a:off x="18537238" y="0"/>
            <a:ext cx="1566862" cy="15898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0A67AC-8A3C-4420-85CA-ED2AD229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526400"/>
            <a:ext cx="23800849" cy="78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be2cd7952_0_10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>
                <a:solidFill>
                  <a:schemeClr val="accent1"/>
                </a:solidFill>
              </a:rPr>
              <a:t>БАЗА ДАННЫХ</a:t>
            </a:r>
            <a:endParaRPr dirty="0"/>
          </a:p>
        </p:txBody>
      </p:sp>
      <p:sp>
        <p:nvSpPr>
          <p:cNvPr id="542" name="Google Shape;542;g11be2cd7952_0_10"/>
          <p:cNvSpPr txBox="1">
            <a:spLocks noGrp="1"/>
          </p:cNvSpPr>
          <p:nvPr>
            <p:ph type="body" idx="5"/>
          </p:nvPr>
        </p:nvSpPr>
        <p:spPr>
          <a:xfrm>
            <a:off x="809222" y="1625722"/>
            <a:ext cx="983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ХЬЮСТОН, У НАС ПРОБЛЕМ</a:t>
            </a:r>
            <a:r>
              <a:rPr lang="ru-RU" dirty="0"/>
              <a:t>А</a:t>
            </a:r>
            <a:endParaRPr sz="4000" dirty="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3" name="Google Shape;543;g11be2cd7952_0_10"/>
          <p:cNvSpPr txBox="1">
            <a:spLocks noGrp="1"/>
          </p:cNvSpPr>
          <p:nvPr>
            <p:ph type="body" idx="6"/>
          </p:nvPr>
        </p:nvSpPr>
        <p:spPr>
          <a:xfrm>
            <a:off x="809999" y="2668434"/>
            <a:ext cx="17053457" cy="2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3"/>
              </a:buBlip>
            </a:pPr>
            <a:r>
              <a:rPr lang="ru-RU" sz="3200" dirty="0"/>
              <a:t>Нам нужно хранить сложные объекты в базе</a:t>
            </a:r>
            <a:endParaRPr sz="3200" dirty="0"/>
          </a:p>
          <a:p>
            <a:pPr marL="457200"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3"/>
              </a:buBlip>
            </a:pPr>
            <a:r>
              <a:rPr lang="ru-RU" sz="3200" dirty="0"/>
              <a:t>БД работает с простыми данными — строками, числами, датами и т.д.</a:t>
            </a:r>
            <a:endParaRPr sz="3200" dirty="0"/>
          </a:p>
          <a:p>
            <a:pPr marL="457200"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3"/>
              </a:buBlip>
            </a:pPr>
            <a:r>
              <a:rPr lang="ru-RU" sz="3200" dirty="0"/>
              <a:t>Их нужно как-то </a:t>
            </a:r>
            <a:r>
              <a:rPr lang="ru-RU" sz="3200" dirty="0" err="1"/>
              <a:t>маппить</a:t>
            </a:r>
            <a:r>
              <a:rPr lang="ru-RU" sz="3200" dirty="0"/>
              <a:t> из </a:t>
            </a:r>
            <a:r>
              <a:rPr lang="en-US" sz="3200" dirty="0"/>
              <a:t>java-</a:t>
            </a:r>
            <a:r>
              <a:rPr lang="ru-RU" sz="3200" dirty="0"/>
              <a:t>объектов в базы и обратно</a:t>
            </a:r>
          </a:p>
          <a:p>
            <a:pPr marL="457200"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Blip>
                <a:blip r:embed="rId3"/>
              </a:buBlip>
            </a:pPr>
            <a:endParaRPr lang="ru-RU" sz="32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ru-RU" sz="3200" dirty="0"/>
              <a:t>На самом низком уровне эту проблему решает </a:t>
            </a:r>
            <a:r>
              <a:rPr lang="en-US" sz="3200" dirty="0"/>
              <a:t>JDBC </a:t>
            </a:r>
            <a:r>
              <a:rPr lang="ru-RU" sz="3200" dirty="0"/>
              <a:t>—</a:t>
            </a:r>
            <a:r>
              <a:rPr lang="" sz="3200" dirty="0"/>
              <a:t> </a:t>
            </a:r>
            <a:r>
              <a:rPr lang="en-US" sz="3200" dirty="0"/>
              <a:t>Java Data Base Connectivity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endParaRPr lang="en-US" sz="3200" dirty="0"/>
          </a:p>
          <a:p>
            <a:pPr marL="0" lvl="0" indent="0">
              <a:lnSpc>
                <a:spcPct val="130000"/>
              </a:lnSpc>
              <a:buSzPts val="2600"/>
            </a:pPr>
            <a:r>
              <a:rPr lang="ru-RU" sz="3200" dirty="0"/>
              <a:t>Мы создаём соединение с БД из нашей программы и обмениваемся с базой знакомыми ей типами данных, затем эти данные переводим в понятный нашей программе вид.</a:t>
            </a:r>
            <a:endParaRPr lang="en-US" sz="3200" dirty="0"/>
          </a:p>
          <a:p>
            <a:pPr marL="0" lvl="0" indent="0">
              <a:lnSpc>
                <a:spcPct val="130000"/>
              </a:lnSpc>
              <a:buSzPts val="2600"/>
            </a:pPr>
            <a:endParaRPr lang="en-US" sz="3200" dirty="0"/>
          </a:p>
          <a:p>
            <a:pPr marL="0" lvl="0" indent="0">
              <a:lnSpc>
                <a:spcPct val="130000"/>
              </a:lnSpc>
              <a:buSzPts val="2600"/>
            </a:pPr>
            <a:r>
              <a:rPr lang="ru-RU" sz="3200" dirty="0"/>
              <a:t>Это очень неудобно — мы вручную работаем с базой.</a:t>
            </a:r>
            <a:endParaRPr sz="3200" dirty="0"/>
          </a:p>
          <a:p>
            <a:pPr marL="457200" lvl="0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3200" dirty="0"/>
          </a:p>
        </p:txBody>
      </p:sp>
      <p:sp>
        <p:nvSpPr>
          <p:cNvPr id="544" name="Google Shape;544;g11be2cd7952_0_10"/>
          <p:cNvSpPr txBox="1"/>
          <p:nvPr/>
        </p:nvSpPr>
        <p:spPr>
          <a:xfrm>
            <a:off x="19369965" y="10764418"/>
            <a:ext cx="523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B76480-B9F8-4B87-B11E-1430072373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0526400"/>
            <a:ext cx="23800849" cy="78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be2cd7952_0_10"/>
          <p:cNvSpPr txBox="1">
            <a:spLocks noGrp="1"/>
          </p:cNvSpPr>
          <p:nvPr>
            <p:ph type="title"/>
          </p:nvPr>
        </p:nvSpPr>
        <p:spPr>
          <a:xfrm>
            <a:off x="809222" y="557568"/>
            <a:ext cx="1129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>
                <a:solidFill>
                  <a:schemeClr val="accent1"/>
                </a:solidFill>
              </a:rPr>
              <a:t>БАЗА ДАННЫХ</a:t>
            </a:r>
            <a:endParaRPr dirty="0"/>
          </a:p>
        </p:txBody>
      </p:sp>
      <p:sp>
        <p:nvSpPr>
          <p:cNvPr id="542" name="Google Shape;542;g11be2cd7952_0_10"/>
          <p:cNvSpPr txBox="1">
            <a:spLocks noGrp="1"/>
          </p:cNvSpPr>
          <p:nvPr>
            <p:ph type="body" idx="5"/>
          </p:nvPr>
        </p:nvSpPr>
        <p:spPr>
          <a:xfrm>
            <a:off x="796146" y="1636425"/>
            <a:ext cx="983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 КОДА</a:t>
            </a:r>
          </a:p>
        </p:txBody>
      </p:sp>
      <p:sp>
        <p:nvSpPr>
          <p:cNvPr id="543" name="Google Shape;543;g11be2cd7952_0_10"/>
          <p:cNvSpPr txBox="1">
            <a:spLocks noGrp="1"/>
          </p:cNvSpPr>
          <p:nvPr>
            <p:ph type="body" idx="6"/>
          </p:nvPr>
        </p:nvSpPr>
        <p:spPr>
          <a:xfrm>
            <a:off x="796145" y="2671429"/>
            <a:ext cx="17736783" cy="2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30000"/>
              </a:lnSpc>
              <a:buSzPts val="2600"/>
            </a:pPr>
            <a:r>
              <a:rPr lang="en-US" sz="2800" i="1" dirty="0"/>
              <a:t>public void </a:t>
            </a:r>
            <a:r>
              <a:rPr lang="en-US" sz="2800" i="1" dirty="0" err="1"/>
              <a:t>saveUser</a:t>
            </a:r>
            <a:r>
              <a:rPr lang="en-US" sz="2800" i="1" dirty="0"/>
              <a:t>(String name, String </a:t>
            </a:r>
            <a:r>
              <a:rPr lang="en-US" sz="2800" i="1" dirty="0" err="1"/>
              <a:t>lastName</a:t>
            </a:r>
            <a:r>
              <a:rPr lang="en-US" sz="2800" i="1" dirty="0"/>
              <a:t>, byte age) {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ru-RU" sz="2800" i="1" dirty="0"/>
              <a:t>    </a:t>
            </a:r>
            <a:r>
              <a:rPr lang="en-US" sz="2800" i="1" dirty="0"/>
              <a:t>try (</a:t>
            </a:r>
            <a:r>
              <a:rPr lang="en-US" sz="2800" i="1" dirty="0" err="1"/>
              <a:t>PreparedStatement</a:t>
            </a:r>
            <a:r>
              <a:rPr lang="en-US" sz="2800" i="1" dirty="0"/>
              <a:t> </a:t>
            </a:r>
            <a:r>
              <a:rPr lang="en-US" sz="2800" i="1" dirty="0" err="1"/>
              <a:t>pstm</a:t>
            </a:r>
            <a:r>
              <a:rPr lang="en-US" sz="2800" i="1" dirty="0"/>
              <a:t> = </a:t>
            </a:r>
            <a:r>
              <a:rPr lang="en-US" sz="2800" i="1" dirty="0" err="1"/>
              <a:t>connection.prepareStatement</a:t>
            </a:r>
            <a:r>
              <a:rPr lang="en-US" sz="2800" i="1" dirty="0"/>
              <a:t>(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en-US" sz="2800" i="1" dirty="0"/>
              <a:t>	"INSERT INTO users (name, </a:t>
            </a:r>
            <a:r>
              <a:rPr lang="en-US" sz="2800" i="1" dirty="0" err="1"/>
              <a:t>last_name</a:t>
            </a:r>
            <a:r>
              <a:rPr lang="en-US" sz="2800" i="1" dirty="0"/>
              <a:t>, age) VALUES (?, ?, ?)")) {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en-US" sz="2800" i="1" dirty="0"/>
              <a:t>            </a:t>
            </a:r>
            <a:r>
              <a:rPr lang="en-US" sz="2800" i="1" dirty="0" err="1"/>
              <a:t>pstm.setString</a:t>
            </a:r>
            <a:r>
              <a:rPr lang="en-US" sz="2800" i="1" dirty="0"/>
              <a:t>(1, name);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en-US" sz="2800" i="1" dirty="0"/>
              <a:t>            </a:t>
            </a:r>
            <a:r>
              <a:rPr lang="en-US" sz="2800" i="1" dirty="0" err="1"/>
              <a:t>pstm.setString</a:t>
            </a:r>
            <a:r>
              <a:rPr lang="en-US" sz="2800" i="1" dirty="0"/>
              <a:t>(2, </a:t>
            </a:r>
            <a:r>
              <a:rPr lang="en-US" sz="2800" i="1" dirty="0" err="1"/>
              <a:t>lastName</a:t>
            </a:r>
            <a:r>
              <a:rPr lang="en-US" sz="2800" i="1" dirty="0"/>
              <a:t>);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en-US" sz="2800" i="1" dirty="0"/>
              <a:t>            </a:t>
            </a:r>
            <a:r>
              <a:rPr lang="en-US" sz="2800" i="1" dirty="0" err="1"/>
              <a:t>pstm.setByte</a:t>
            </a:r>
            <a:r>
              <a:rPr lang="en-US" sz="2800" i="1" dirty="0"/>
              <a:t>(3, age);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en-US" sz="2800" i="1" dirty="0"/>
              <a:t>            </a:t>
            </a:r>
            <a:r>
              <a:rPr lang="en-US" sz="2800" i="1" dirty="0" err="1"/>
              <a:t>pstm.executeUpdate</a:t>
            </a:r>
            <a:r>
              <a:rPr lang="en-US" sz="2800" i="1" dirty="0"/>
              <a:t>();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en-US" sz="2800" i="1" dirty="0"/>
              <a:t>        } catch (</a:t>
            </a:r>
            <a:r>
              <a:rPr lang="en-US" sz="2800" i="1" dirty="0" err="1"/>
              <a:t>SQLException</a:t>
            </a:r>
            <a:r>
              <a:rPr lang="en-US" sz="2800" i="1" dirty="0"/>
              <a:t> e) {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en-US" sz="2800" i="1" dirty="0"/>
              <a:t>            </a:t>
            </a:r>
            <a:r>
              <a:rPr lang="en-US" sz="2800" i="1" dirty="0" err="1"/>
              <a:t>e.printStackTrace</a:t>
            </a:r>
            <a:r>
              <a:rPr lang="en-US" sz="2800" i="1" dirty="0"/>
              <a:t>();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en-US" sz="2800" i="1" dirty="0"/>
              <a:t>        }</a:t>
            </a:r>
          </a:p>
          <a:p>
            <a:pPr marL="0" lvl="0" indent="0">
              <a:lnSpc>
                <a:spcPct val="130000"/>
              </a:lnSpc>
              <a:buSzPts val="2600"/>
            </a:pPr>
            <a:r>
              <a:rPr lang="en-US" sz="2800" i="1" dirty="0"/>
              <a:t>}</a:t>
            </a:r>
            <a:endParaRPr lang="ru-RU" sz="2800" dirty="0"/>
          </a:p>
          <a:p>
            <a:pPr marL="0" lvl="0" indent="0">
              <a:lnSpc>
                <a:spcPct val="130000"/>
              </a:lnSpc>
              <a:buSzPts val="2600"/>
            </a:pPr>
            <a:r>
              <a:rPr lang="ru-RU" sz="2800" dirty="0"/>
              <a:t>Таким в публичных местах не занимаются. Поэтому если будете пробовать — пожалуйста, не при нас</a:t>
            </a:r>
            <a:endParaRPr sz="2800" dirty="0"/>
          </a:p>
          <a:p>
            <a:pPr marL="457200" lvl="0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3200" dirty="0"/>
          </a:p>
        </p:txBody>
      </p:sp>
      <p:sp>
        <p:nvSpPr>
          <p:cNvPr id="544" name="Google Shape;544;g11be2cd7952_0_10"/>
          <p:cNvSpPr txBox="1"/>
          <p:nvPr/>
        </p:nvSpPr>
        <p:spPr>
          <a:xfrm>
            <a:off x="19369965" y="10764418"/>
            <a:ext cx="523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r" rtl="0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B76480-B9F8-4B87-B11E-14300723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526400"/>
            <a:ext cx="23800849" cy="7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81799"/>
      </p:ext>
    </p:extLst>
  </p:cSld>
  <p:clrMapOvr>
    <a:masterClrMapping/>
  </p:clrMapOvr>
</p:sld>
</file>

<file path=ppt/theme/theme1.xml><?xml version="1.0" encoding="utf-8"?>
<a:theme xmlns:a="http://schemas.openxmlformats.org/drawingml/2006/main" name="BCG_green">
  <a:themeElements>
    <a:clrScheme name="Другая 18">
      <a:dk1>
        <a:srgbClr val="242623"/>
      </a:dk1>
      <a:lt1>
        <a:srgbClr val="FFFCFD"/>
      </a:lt1>
      <a:dk2>
        <a:srgbClr val="1F497D"/>
      </a:dk2>
      <a:lt2>
        <a:srgbClr val="FFFCFD"/>
      </a:lt2>
      <a:accent1>
        <a:srgbClr val="FFFCFD"/>
      </a:accent1>
      <a:accent2>
        <a:srgbClr val="FF5001"/>
      </a:accent2>
      <a:accent3>
        <a:srgbClr val="FFFCFD"/>
      </a:accent3>
      <a:accent4>
        <a:srgbClr val="F3F2F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CG_green">
  <a:themeElements>
    <a:clrScheme name="Другая 23">
      <a:dk1>
        <a:srgbClr val="242623"/>
      </a:dk1>
      <a:lt1>
        <a:srgbClr val="FF5001"/>
      </a:lt1>
      <a:dk2>
        <a:srgbClr val="1F497D"/>
      </a:dk2>
      <a:lt2>
        <a:srgbClr val="FFFCFD"/>
      </a:lt2>
      <a:accent1>
        <a:srgbClr val="FFFCFD"/>
      </a:accent1>
      <a:accent2>
        <a:srgbClr val="FF5001"/>
      </a:accent2>
      <a:accent3>
        <a:srgbClr val="FFFCFD"/>
      </a:accent3>
      <a:accent4>
        <a:srgbClr val="FFFCFD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CG_green">
  <a:themeElements>
    <a:clrScheme name="Другая 35">
      <a:dk1>
        <a:srgbClr val="242623"/>
      </a:dk1>
      <a:lt1>
        <a:srgbClr val="D2D2D2"/>
      </a:lt1>
      <a:dk2>
        <a:srgbClr val="1F497D"/>
      </a:dk2>
      <a:lt2>
        <a:srgbClr val="FFFCFD"/>
      </a:lt2>
      <a:accent1>
        <a:srgbClr val="FFFCFD"/>
      </a:accent1>
      <a:accent2>
        <a:srgbClr val="FF5001"/>
      </a:accent2>
      <a:accent3>
        <a:srgbClr val="FFFCFD"/>
      </a:accent3>
      <a:accent4>
        <a:srgbClr val="FFFCFD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686</Words>
  <Application>Microsoft Office PowerPoint</Application>
  <PresentationFormat>Произвольный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BCG_green</vt:lpstr>
      <vt:lpstr>BCG_green</vt:lpstr>
      <vt:lpstr>1_BCG_green</vt:lpstr>
      <vt:lpstr>ПОДКЛЮЧЕНИЕ БАЗЫ ДАННЫХ</vt:lpstr>
      <vt:lpstr>КОНТЕЙНЕРИЗАЦИЯ</vt:lpstr>
      <vt:lpstr>КОНТЕЙНЕРИЗАЦИЯ</vt:lpstr>
      <vt:lpstr>КОНТЕЙНЕРИЗАЦИЯ</vt:lpstr>
      <vt:lpstr>КОНТЕЙНЕРИЗАЦИЯ</vt:lpstr>
      <vt:lpstr>КОНТЕЙНЕРИЗАЦИЯ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  <vt:lpstr>БАЗА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ПЕРВАЯ ПРОГРАММА  И GIT</dc:title>
  <dc:creator>marbions Marina</dc:creator>
  <cp:lastModifiedBy>Daria Okhromenko</cp:lastModifiedBy>
  <cp:revision>15</cp:revision>
  <dcterms:created xsi:type="dcterms:W3CDTF">2021-02-04T10:50:18Z</dcterms:created>
  <dcterms:modified xsi:type="dcterms:W3CDTF">2023-11-15T23:26:15Z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2020-07-15T00:00:00Z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2021-02-04T00:00:00Z</vt:filetime>
  </property>
</Properties>
</file>