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3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66C2830-9D22-4CBC-B504-F822101AA42E}" type="datetimeFigureOut">
              <a:rPr lang="ru-RU" smtClean="0"/>
              <a:t>23.04.2024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E72887E-4B39-4F6A-BFAE-889FE00B62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4884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C2830-9D22-4CBC-B504-F822101AA42E}" type="datetimeFigureOut">
              <a:rPr lang="ru-RU" smtClean="0"/>
              <a:t>23.04.2024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2887E-4B39-4F6A-BFAE-889FE00B62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266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66C2830-9D22-4CBC-B504-F822101AA42E}" type="datetimeFigureOut">
              <a:rPr lang="ru-RU" smtClean="0"/>
              <a:t>23.04.2024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E72887E-4B39-4F6A-BFAE-889FE00B62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053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C2830-9D22-4CBC-B504-F822101AA42E}" type="datetimeFigureOut">
              <a:rPr lang="ru-RU" smtClean="0"/>
              <a:t>23.04.2024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7E72887E-4B39-4F6A-BFAE-889FE00B62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7798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66C2830-9D22-4CBC-B504-F822101AA42E}" type="datetimeFigureOut">
              <a:rPr lang="ru-RU" smtClean="0"/>
              <a:t>23.04.2024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E72887E-4B39-4F6A-BFAE-889FE00B62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0005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C2830-9D22-4CBC-B504-F822101AA42E}" type="datetimeFigureOut">
              <a:rPr lang="ru-RU" smtClean="0"/>
              <a:t>23.04.2024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2887E-4B39-4F6A-BFAE-889FE00B62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807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C2830-9D22-4CBC-B504-F822101AA42E}" type="datetimeFigureOut">
              <a:rPr lang="ru-RU" smtClean="0"/>
              <a:t>23.04.2024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2887E-4B39-4F6A-BFAE-889FE00B62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0130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C2830-9D22-4CBC-B504-F822101AA42E}" type="datetimeFigureOut">
              <a:rPr lang="ru-RU" smtClean="0"/>
              <a:t>23.04.2024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2887E-4B39-4F6A-BFAE-889FE00B62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9850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C2830-9D22-4CBC-B504-F822101AA42E}" type="datetimeFigureOut">
              <a:rPr lang="ru-RU" smtClean="0"/>
              <a:t>23.04.2024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2887E-4B39-4F6A-BFAE-889FE00B62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5694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66C2830-9D22-4CBC-B504-F822101AA42E}" type="datetimeFigureOut">
              <a:rPr lang="ru-RU" smtClean="0"/>
              <a:t>23.04.2024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E72887E-4B39-4F6A-BFAE-889FE00B62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6509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C2830-9D22-4CBC-B504-F822101AA42E}" type="datetimeFigureOut">
              <a:rPr lang="ru-RU" smtClean="0"/>
              <a:t>23.04.2024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2887E-4B39-4F6A-BFAE-889FE00B62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3508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966C2830-9D22-4CBC-B504-F822101AA42E}" type="datetimeFigureOut">
              <a:rPr lang="ru-RU" smtClean="0"/>
              <a:t>23.04.2024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7E72887E-4B39-4F6A-BFAE-889FE00B6289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09956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9">
            <a:extLst>
              <a:ext uri="{FF2B5EF4-FFF2-40B4-BE49-F238E27FC236}">
                <a16:creationId xmlns:a16="http://schemas.microsoft.com/office/drawing/2014/main" id="{F34F34AF-75E7-4149-A3CF-2E483C744F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5" descr="Изображение выглядит как Красочность, искусство&#10;&#10;Автоматически созданное описание">
            <a:extLst>
              <a:ext uri="{FF2B5EF4-FFF2-40B4-BE49-F238E27FC236}">
                <a16:creationId xmlns:a16="http://schemas.microsoft.com/office/drawing/2014/main" id="{C86C0D78-E187-64CA-8555-F9C49C4D00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grayscl/>
          </a:blip>
          <a:srcRect t="174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8" name="Group 11">
            <a:extLst>
              <a:ext uri="{FF2B5EF4-FFF2-40B4-BE49-F238E27FC236}">
                <a16:creationId xmlns:a16="http://schemas.microsoft.com/office/drawing/2014/main" id="{1654C7F9-AF92-42BD-A713-6B020F63B3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8" y="457200"/>
            <a:ext cx="3703320" cy="5935132"/>
            <a:chOff x="438068" y="457200"/>
            <a:chExt cx="3703320" cy="5935132"/>
          </a:xfrm>
        </p:grpSpPr>
        <p:sp>
          <p:nvSpPr>
            <p:cNvPr id="19" name="Rectangle 12">
              <a:extLst>
                <a:ext uri="{FF2B5EF4-FFF2-40B4-BE49-F238E27FC236}">
                  <a16:creationId xmlns:a16="http://schemas.microsoft.com/office/drawing/2014/main" id="{D4E3B121-1133-4B7A-BF30-80EF7C9F0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618067"/>
              <a:ext cx="3702134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0" name="Rectangle 13">
              <a:extLst>
                <a:ext uri="{FF2B5EF4-FFF2-40B4-BE49-F238E27FC236}">
                  <a16:creationId xmlns:a16="http://schemas.microsoft.com/office/drawing/2014/main" id="{8C0F23FC-3B0D-4C62-B729-C43F56DC11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2FA955-97D5-4EA0-72F7-1BB7BE6D6B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4200" y="973668"/>
            <a:ext cx="3412067" cy="1642312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ru-RU" sz="2800" dirty="0">
                <a:solidFill>
                  <a:srgbClr val="FFFFFF"/>
                </a:solidFill>
              </a:rPr>
              <a:t>Математическое моделирование</a:t>
            </a:r>
            <a:br>
              <a:rPr lang="en-US" sz="2800" dirty="0">
                <a:solidFill>
                  <a:srgbClr val="FFFFFF"/>
                </a:solidFill>
              </a:rPr>
            </a:br>
            <a:r>
              <a:rPr lang="ru-RU" sz="2800" dirty="0">
                <a:solidFill>
                  <a:srgbClr val="FFFFFF"/>
                </a:solidFill>
              </a:rPr>
              <a:t>движения крови в микрососудах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844FEC9-062C-7BD0-BB4F-AB97FC8E27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4201" y="3602959"/>
            <a:ext cx="3412066" cy="2636973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endParaRPr lang="ru-RU" sz="1000" dirty="0">
              <a:solidFill>
                <a:srgbClr val="EBEBEB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ru-RU" sz="100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Поповкин А. А., Вегера Д. Е., Плешанов Д. А., Севостьянов Д. С., </a:t>
            </a:r>
            <a:r>
              <a:rPr lang="ru-RU" sz="1000" dirty="0" err="1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Жесткова</a:t>
            </a:r>
            <a:r>
              <a:rPr lang="ru-RU" sz="100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В. О.</a:t>
            </a:r>
          </a:p>
          <a:p>
            <a:pPr>
              <a:lnSpc>
                <a:spcPct val="90000"/>
              </a:lnSpc>
            </a:pPr>
            <a:endParaRPr lang="ru-RU" sz="1000" dirty="0">
              <a:solidFill>
                <a:srgbClr val="EBEBEB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ru-RU" sz="100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Научный руководитель – д.ф.-м.н., профессор </a:t>
            </a:r>
            <a:r>
              <a:rPr lang="ru-RU" sz="1000" dirty="0" err="1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Ковтанюк</a:t>
            </a:r>
            <a:r>
              <a:rPr lang="ru-RU" sz="100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А.Е.</a:t>
            </a:r>
          </a:p>
          <a:p>
            <a:pPr>
              <a:lnSpc>
                <a:spcPct val="90000"/>
              </a:lnSpc>
            </a:pPr>
            <a:endParaRPr lang="ru-RU" sz="1000" dirty="0">
              <a:solidFill>
                <a:srgbClr val="EBEBEB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ru-RU" sz="100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Департамент математического и компьютерного моделирования</a:t>
            </a:r>
          </a:p>
          <a:p>
            <a:pPr>
              <a:lnSpc>
                <a:spcPct val="90000"/>
              </a:lnSpc>
            </a:pPr>
            <a:r>
              <a:rPr lang="ru-RU" sz="100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ИМКТ ДВФУ</a:t>
            </a:r>
          </a:p>
          <a:p>
            <a:pPr>
              <a:lnSpc>
                <a:spcPct val="90000"/>
              </a:lnSpc>
            </a:pPr>
            <a:endParaRPr lang="ru-RU" sz="1000" dirty="0">
              <a:solidFill>
                <a:srgbClr val="EBEBEB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90000"/>
              </a:lnSpc>
            </a:pPr>
            <a:r>
              <a:rPr lang="ru-RU" sz="100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Владивосток 2024</a:t>
            </a:r>
          </a:p>
          <a:p>
            <a:pPr>
              <a:lnSpc>
                <a:spcPct val="90000"/>
              </a:lnSpc>
            </a:pPr>
            <a:endParaRPr lang="ru-RU" sz="1000" dirty="0">
              <a:solidFill>
                <a:srgbClr val="EBEBEB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7190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7357B7-C0A6-947B-4E45-D08B1D541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ru-RU" dirty="0"/>
              <a:t>Актуальность и цель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FE151C6-BF32-C94E-F08B-F6C20C957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975348"/>
          </a:xfrm>
        </p:spPr>
        <p:txBody>
          <a:bodyPr>
            <a:normAutofit/>
          </a:bodyPr>
          <a:lstStyle/>
          <a:p>
            <a:r>
              <a:rPr lang="ru-RU" sz="2400" dirty="0"/>
              <a:t>Моделирование движения крови в сосудистой сети мозга является важной составляющей для предсказания ситуаций, связанных с гипоксией.</a:t>
            </a:r>
          </a:p>
          <a:p>
            <a:r>
              <a:rPr lang="ru-RU" sz="2400" dirty="0"/>
              <a:t>Результаты изучения потока крови в отдельном микрососуде можно будет перенести на сеть микрососудов</a:t>
            </a:r>
          </a:p>
          <a:p>
            <a:r>
              <a:rPr lang="ru-RU" sz="2400" dirty="0"/>
              <a:t>Цель работы — разработка алгоритма для изучения движения крови в отдельном микрососуде. Выявление закономерностей</a:t>
            </a:r>
          </a:p>
        </p:txBody>
      </p:sp>
    </p:spTree>
    <p:extLst>
      <p:ext uri="{BB962C8B-B14F-4D97-AF65-F5344CB8AC3E}">
        <p14:creationId xmlns:p14="http://schemas.microsoft.com/office/powerpoint/2010/main" val="3673667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9062A3-F546-899E-5386-FE01F449C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Характеристик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E0DBA1F-3322-5A17-066F-CF7FEE1AA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0962226"/>
      </p:ext>
    </p:extLst>
  </p:cSld>
  <p:clrMapOvr>
    <a:masterClrMapping/>
  </p:clrMapOvr>
</p:sld>
</file>

<file path=ppt/theme/theme1.xml><?xml version="1.0" encoding="utf-8"?>
<a:theme xmlns:a="http://schemas.openxmlformats.org/drawingml/2006/main" name="Дивиденд">
  <a:themeElements>
    <a:clrScheme name="Дивиденд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Дивиденд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Дивиденд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TM03457464[[fn=Дивиденд]]</Template>
  <TotalTime>46</TotalTime>
  <Words>109</Words>
  <Application>Microsoft Office PowerPoint</Application>
  <PresentationFormat>Широкоэкранный</PresentationFormat>
  <Paragraphs>15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8" baseType="lpstr">
      <vt:lpstr>Corbel</vt:lpstr>
      <vt:lpstr>Gill Sans MT</vt:lpstr>
      <vt:lpstr>Times New Roman</vt:lpstr>
      <vt:lpstr>Wingdings 2</vt:lpstr>
      <vt:lpstr>Дивиденд</vt:lpstr>
      <vt:lpstr>Математическое моделирование движения крови в микрососудах</vt:lpstr>
      <vt:lpstr>Актуальность и цель работы</vt:lpstr>
      <vt:lpstr>Характеристик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Математическое моделирование движения крови в микрососудах</dc:title>
  <dc:creator>Артемий Поповкин</dc:creator>
  <cp:lastModifiedBy>Артемий Поповкин</cp:lastModifiedBy>
  <cp:revision>2</cp:revision>
  <dcterms:created xsi:type="dcterms:W3CDTF">2024-04-23T02:08:02Z</dcterms:created>
  <dcterms:modified xsi:type="dcterms:W3CDTF">2024-04-23T02:54:10Z</dcterms:modified>
</cp:coreProperties>
</file>