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5" r:id="rId1"/>
  </p:sldMasterIdLst>
  <p:notesMasterIdLst>
    <p:notesMasterId r:id="rId13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6" r:id="rId10"/>
    <p:sldId id="267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E1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44;&#1072;&#1085;&#1085;&#1099;&#107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44;&#1072;&#1085;&#1085;&#1099;&#1077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'Обозначения буквами'!$C$9</c:f>
              <c:strCache>
                <c:ptCount val="1"/>
                <c:pt idx="0">
                  <c:v>H=0,5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'Обозначения буквами'!$B$10:$B$15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'Обозначения буквами'!$C$10:$C$15</c:f>
              <c:numCache>
                <c:formatCode>0.00E+00</c:formatCode>
                <c:ptCount val="6"/>
                <c:pt idx="0">
                  <c:v>3.2041600000000002E-8</c:v>
                </c:pt>
                <c:pt idx="1">
                  <c:v>3.1943899999999999E-8</c:v>
                </c:pt>
                <c:pt idx="2">
                  <c:v>3.1727199999999994E-8</c:v>
                </c:pt>
                <c:pt idx="3">
                  <c:v>3.1465800000000001E-8</c:v>
                </c:pt>
                <c:pt idx="4">
                  <c:v>3.1220999999999999E-8</c:v>
                </c:pt>
                <c:pt idx="5">
                  <c:v>3.1007000000000001E-8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E1C-47FC-9454-9C879C4183A8}"/>
            </c:ext>
          </c:extLst>
        </c:ser>
        <c:ser>
          <c:idx val="1"/>
          <c:order val="1"/>
          <c:tx>
            <c:strRef>
              <c:f>'Обозначения буквами'!$D$9</c:f>
              <c:strCache>
                <c:ptCount val="1"/>
                <c:pt idx="0">
                  <c:v>H=0,3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'Обозначения буквами'!$B$10:$B$15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'Обозначения буквами'!$D$10:$D$15</c:f>
              <c:numCache>
                <c:formatCode>0.00E+00</c:formatCode>
                <c:ptCount val="6"/>
                <c:pt idx="0">
                  <c:v>3.7469700000000001E-8</c:v>
                </c:pt>
                <c:pt idx="1">
                  <c:v>3.7394999999999998E-8</c:v>
                </c:pt>
                <c:pt idx="2">
                  <c:v>3.72018E-8</c:v>
                </c:pt>
                <c:pt idx="3">
                  <c:v>3.6950700000000001E-8</c:v>
                </c:pt>
                <c:pt idx="4">
                  <c:v>3.6693699999999995E-8</c:v>
                </c:pt>
                <c:pt idx="5">
                  <c:v>3.6427899999999995E-8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E1C-47FC-9454-9C879C4183A8}"/>
            </c:ext>
          </c:extLst>
        </c:ser>
        <c:ser>
          <c:idx val="2"/>
          <c:order val="2"/>
          <c:tx>
            <c:strRef>
              <c:f>'Обозначения буквами'!$E$9</c:f>
              <c:strCache>
                <c:ptCount val="1"/>
                <c:pt idx="0">
                  <c:v>H=0,1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'Обозначения буквами'!$B$10:$B$15</c:f>
              <c:numCache>
                <c:formatCode>General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xVal>
          <c:yVal>
            <c:numRef>
              <c:f>'Обозначения буквами'!$E$10:$E$15</c:f>
              <c:numCache>
                <c:formatCode>0.00E+00</c:formatCode>
                <c:ptCount val="6"/>
                <c:pt idx="0">
                  <c:v>4.6281000000000003E-8</c:v>
                </c:pt>
                <c:pt idx="1">
                  <c:v>4.62457E-8</c:v>
                </c:pt>
                <c:pt idx="2">
                  <c:v>4.6147599999999996E-8</c:v>
                </c:pt>
                <c:pt idx="3">
                  <c:v>4.6006400000000004E-8</c:v>
                </c:pt>
                <c:pt idx="4">
                  <c:v>4.5874200000000002E-8</c:v>
                </c:pt>
                <c:pt idx="5">
                  <c:v>4.5741600000000005E-8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E1C-47FC-9454-9C879C418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88487039"/>
        <c:axId val="1485556303"/>
      </c:scatterChart>
      <c:valAx>
        <c:axId val="1488487039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100"/>
                  <a:t>Коэффициент</a:t>
                </a:r>
                <a:r>
                  <a:rPr lang="ru-RU" sz="1100" baseline="0"/>
                  <a:t> деформации</a:t>
                </a:r>
                <a:endParaRPr lang="ru-RU" sz="11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85556303"/>
        <c:crosses val="autoZero"/>
        <c:crossBetween val="midCat"/>
        <c:majorUnit val="0.1"/>
      </c:valAx>
      <c:valAx>
        <c:axId val="148555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100" dirty="0"/>
                  <a:t>Скорость</a:t>
                </a:r>
                <a:r>
                  <a:rPr lang="ru-RU" sz="1100" baseline="0" dirty="0"/>
                  <a:t> п</a:t>
                </a:r>
                <a:r>
                  <a:rPr lang="ru-RU" sz="1100" dirty="0"/>
                  <a:t>отока,</a:t>
                </a:r>
                <a:r>
                  <a:rPr lang="ru-RU" sz="1100" baseline="0" dirty="0"/>
                  <a:t> мл/с</a:t>
                </a:r>
                <a:endParaRPr lang="ru-RU" sz="1100" dirty="0"/>
              </a:p>
            </c:rich>
          </c:tx>
          <c:layout>
            <c:manualLayout>
              <c:xMode val="edge"/>
              <c:yMode val="edge"/>
              <c:x val="3.0555489074503984E-2"/>
              <c:y val="0.25155586489431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out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88487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485731836711901"/>
          <c:y val="0.88603841154547436"/>
          <c:w val="0.50230139982502187"/>
          <c:h val="8.93318022747156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62305226127715"/>
          <c:y val="3.4146961482618539E-2"/>
          <c:w val="0.78247731901499717"/>
          <c:h val="0.7824829915367375"/>
        </c:manualLayout>
      </c:layout>
      <c:scatterChart>
        <c:scatterStyle val="smoothMarker"/>
        <c:varyColors val="0"/>
        <c:ser>
          <c:idx val="0"/>
          <c:order val="0"/>
          <c:tx>
            <c:v>H=0,5</c:v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'Обозначения буквами'!$B$20:$B$24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numCache>
            </c:numRef>
          </c:xVal>
          <c:yVal>
            <c:numRef>
              <c:f>'Обозначения буквами'!$C$20:$C$24</c:f>
              <c:numCache>
                <c:formatCode>0.00E+00</c:formatCode>
                <c:ptCount val="5"/>
                <c:pt idx="0">
                  <c:v>3.0491610905823132E-3</c:v>
                </c:pt>
                <c:pt idx="1">
                  <c:v>9.8122440826927202E-3</c:v>
                </c:pt>
                <c:pt idx="2">
                  <c:v>1.7970388494956569E-2</c:v>
                </c:pt>
                <c:pt idx="3">
                  <c:v>2.5610456406671412E-2</c:v>
                </c:pt>
                <c:pt idx="4">
                  <c:v>3.228927394387298E-2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7D7-4BEE-9844-EC277277B32E}"/>
            </c:ext>
          </c:extLst>
        </c:ser>
        <c:ser>
          <c:idx val="1"/>
          <c:order val="1"/>
          <c:tx>
            <c:v>H=0,3</c:v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numRef>
              <c:f>'Обозначения буквами'!$B$20:$B$24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numCache>
            </c:numRef>
          </c:xVal>
          <c:yVal>
            <c:numRef>
              <c:f>'Обозначения буквами'!$D$20:$D$24</c:f>
              <c:numCache>
                <c:formatCode>0.00E+00</c:formatCode>
                <c:ptCount val="5"/>
                <c:pt idx="0">
                  <c:v>1.9936108375568163E-3</c:v>
                </c:pt>
                <c:pt idx="1">
                  <c:v>7.1497770198320426E-3</c:v>
                </c:pt>
                <c:pt idx="2">
                  <c:v>1.3851191762944446E-2</c:v>
                </c:pt>
                <c:pt idx="3">
                  <c:v>2.0710067067524065E-2</c:v>
                </c:pt>
                <c:pt idx="4">
                  <c:v>2.7803798802766129E-2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7D7-4BEE-9844-EC277277B32E}"/>
            </c:ext>
          </c:extLst>
        </c:ser>
        <c:ser>
          <c:idx val="2"/>
          <c:order val="2"/>
          <c:tx>
            <c:v>H=0,1</c:v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'Обозначения буквами'!$B$20:$B$24</c:f>
              <c:numCache>
                <c:formatCode>General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numCache>
            </c:numRef>
          </c:xVal>
          <c:yVal>
            <c:numRef>
              <c:f>'Обозначения буквами'!$E$20:$E$24</c:f>
              <c:numCache>
                <c:formatCode>0.00E+00</c:formatCode>
                <c:ptCount val="5"/>
                <c:pt idx="0">
                  <c:v>7.6273200665506291E-4</c:v>
                </c:pt>
                <c:pt idx="1">
                  <c:v>2.88239234243009E-3</c:v>
                </c:pt>
                <c:pt idx="2">
                  <c:v>5.9333203690499128E-3</c:v>
                </c:pt>
                <c:pt idx="3">
                  <c:v>8.789784144681418E-3</c:v>
                </c:pt>
                <c:pt idx="4">
                  <c:v>1.1654890775912308E-2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7D7-4BEE-9844-EC277277B3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7961776"/>
        <c:axId val="1814241984"/>
      </c:scatterChart>
      <c:valAx>
        <c:axId val="2027961776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100"/>
                  <a:t>Коэффициент деформации</a:t>
                </a:r>
              </a:p>
            </c:rich>
          </c:tx>
          <c:layout>
            <c:manualLayout>
              <c:xMode val="edge"/>
              <c:yMode val="edge"/>
              <c:x val="0.37305664642999836"/>
              <c:y val="0.869821031461929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14241984"/>
        <c:crosses val="autoZero"/>
        <c:crossBetween val="midCat"/>
      </c:valAx>
      <c:valAx>
        <c:axId val="181424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100"/>
                  <a:t>Погрешность</a:t>
                </a:r>
              </a:p>
            </c:rich>
          </c:tx>
          <c:layout>
            <c:manualLayout>
              <c:xMode val="edge"/>
              <c:yMode val="edge"/>
              <c:x val="2.5605199816798058E-2"/>
              <c:y val="0.294258568516354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79617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789843986006489"/>
          <c:y val="0.92002822582879729"/>
          <c:w val="0.60450065616797899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AD48E-E472-4101-A49D-42BF6A7CDE73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5C29D-830D-448D-B5C0-68955EA0D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94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8D0ADF-69DB-455A-AD4B-DD44D8E4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6590DF-E4AD-4E33-AA27-CAE90439C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F883BC-E3B2-4A22-A225-1FC76313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3F3-013A-4565-99F3-D4170922CF4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FB8D26-6A9F-4C61-9DAD-8B52F229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54FDE-1FAF-46F0-8FD6-BF9A622A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E35-5BDD-40C1-9C51-3BD2419CE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00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9055D-E8DE-466E-9B90-42837DE0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C7893A-F41F-4740-8C2E-E15693D3C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EEAFAE-1ECC-4693-BE13-4A8A5E00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3F3-013A-4565-99F3-D4170922CF4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B765C7-4912-4A49-95E1-9C4F5100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87D4DF-5BAC-424C-AFB9-DEB36B49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E35-5BDD-40C1-9C51-3BD2419CE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8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DCE471-85D0-4FB2-B0AE-7092DEDED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E078E5-A4EE-4C76-B3CC-C66D90C07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E8F890-31E6-4EEF-9299-A3E1547E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3F3-013A-4565-99F3-D4170922CF4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D181E3-47D9-4252-B4E4-318F9E3D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BEBDD6-3A50-4864-A110-97CD814A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E35-5BDD-40C1-9C51-3BD2419CE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21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C7AF4-580E-43BA-8B48-99B999FF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92AE4-647B-4D89-B83B-3261CD88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49B9B-24CE-4490-9E0E-7FC26160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3F3-013A-4565-99F3-D4170922CF4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B96DF7-CED2-4F0F-A815-42E32F8F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8CF1A8-5D7D-4E85-BE1C-B059FBC3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E35-5BDD-40C1-9C51-3BD2419CE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4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97298-C673-4CB7-B5C7-D446852A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5A2377-2B4B-459E-959F-6EDBD5C4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5D255-3405-40C0-A156-BB206DE5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3F3-013A-4565-99F3-D4170922CF4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9A769D-8EB8-4143-B89A-3DD16395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CB9F92-0520-425B-A657-F2E5C139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E35-5BDD-40C1-9C51-3BD2419CE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11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448FA-89E9-4042-8CB7-33FA5D57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1DAC4-1E6B-49CE-BB97-6EFDA90BA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0BF0F0-FA87-4028-81F6-077FBC82C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E3F931-927A-481B-A40B-1375B6C6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3F3-013A-4565-99F3-D4170922CF4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C7A14B-0EF1-492B-BE3D-72C6C6B1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417103-B2B5-4329-B8F6-ADA2BE50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E35-5BDD-40C1-9C51-3BD2419CE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72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3D7663-D238-40E8-BB27-3C4CF8B3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B3F14A-E6C4-41C8-9F77-4E475C77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64D197-79DA-4E19-AC90-F6E6DDE03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36BE2B-7106-48F1-99B9-16ED992F4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B9FF14-76A8-4659-8458-6BF8480B8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6EFC1E-2FA7-40D4-B16C-2E7FA8BE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3F3-013A-4565-99F3-D4170922CF4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6D6AF0-482B-4AFC-B48E-B5F6A4FD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1C46DC-0C18-41B4-B2D9-D5E48489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E35-5BDD-40C1-9C51-3BD2419CE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69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9BF59-ED7F-4DD0-A9B0-1E3A97F6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3D4E77-5917-40AC-82D7-1811885C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3F3-013A-4565-99F3-D4170922CF4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25736E-723F-407B-99A3-6FFA5675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1DAD2F-E8D9-4732-8240-3C319927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E35-5BDD-40C1-9C51-3BD2419CE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44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E8E782-121F-4AAE-8FF3-522E4D445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3F3-013A-4565-99F3-D4170922CF4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ED27EC-BF27-4693-A44D-5CA5C9E5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069D5A-6844-4979-9109-4E9AA958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E35-5BDD-40C1-9C51-3BD2419CE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87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1C93D-7072-401C-8FBD-A3A654B7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6E8AE-F150-4050-88E7-B0B337DB7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BAD2C2-F440-40D3-A0AC-D46DB80C9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32E744-84EF-4964-BADF-BBE49DA5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3F3-013A-4565-99F3-D4170922CF4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2BC829-54EB-4121-BE53-6EBB4CC4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DFFFCC-86BA-4E3F-927B-A7EAAA90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E35-5BDD-40C1-9C51-3BD2419CE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0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BDB95-3723-4B44-9BB0-272FCAF8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ED2259-452A-4FB6-BDC5-1C058F279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4D0C87-B1F5-413A-822D-B665996B7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F63CE0-E27A-4B58-9F11-2B830AAD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3F3-013A-4565-99F3-D4170922CF4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DACB01-4A83-4909-9765-DED10C77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527514-B643-49FF-87DA-EFC5C2F0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3E35-5BDD-40C1-9C51-3BD2419CE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95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116D7-52F1-4DA4-BC9F-0925A849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0CF29D-0FB4-4BD1-9171-FE237060B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AA9429-5A82-46B4-9C85-BB0BAE9BD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53F3-013A-4565-99F3-D4170922CF4E}" type="datetimeFigureOut">
              <a:rPr lang="ru-RU" smtClean="0"/>
              <a:t>30.04.2023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782E1-E446-4D42-AA9D-631F1DC6A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3E0959-9FEB-4B9A-8B74-55AFC369A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53E35-5BDD-40C1-9C51-3BD2419CEF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1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1.png"/><Relationship Id="rId7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0" Type="http://schemas.openxmlformats.org/officeDocument/2006/relationships/image" Target="../media/image80.png"/><Relationship Id="rId4" Type="http://schemas.openxmlformats.org/officeDocument/2006/relationships/image" Target="../media/image20.png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emf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644986-CB69-4413-B487-1CE5B39F3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5869" r="34185" b="14400"/>
          <a:stretch/>
        </p:blipFill>
        <p:spPr>
          <a:xfrm>
            <a:off x="9315158" y="4662000"/>
            <a:ext cx="2876842" cy="2196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9CC8671-10A5-4DEC-AB50-9B0FFF6FEC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6" r="30625"/>
          <a:stretch/>
        </p:blipFill>
        <p:spPr>
          <a:xfrm flipH="1">
            <a:off x="-1" y="0"/>
            <a:ext cx="2971798" cy="28384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DDD1B-F49F-4658-B444-809B34B5F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5114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Математическое моделирование движения крови в микрососудах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616D9E-F45E-44F3-B9B1-C37823E90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2560636"/>
          </a:xfrm>
        </p:spPr>
        <p:txBody>
          <a:bodyPr>
            <a:noAutofit/>
          </a:bodyPr>
          <a:lstStyle/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Рыжая А. Д., Дмитриева А. Д., Ефимова Д. А., Кикоть М. Е.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– д.ф.-м.н., профессор Ковтанюк А.Е.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 математического и компьютерного моделирования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ИМКТ ДВФУ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Владивосток 2023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4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9760B-DB1B-45F5-A741-8179F131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EAD9A-5A3C-4A9D-87BD-B7EBE78A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074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уравнений Стокса движения жидкости с переменной вязкостью в работе в работе разработан алгоритм нахождения поля скоростей при движении крови в микрососуде;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Осуществлена программная реализация алгоритма в пакете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FreeFEM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Показано, что изменение деформации незначительно влияет на характеристики движения крови, поэтому при моделировании можно использовать эритроциты цилиндрической формы. Это позволяет применять аналитические подходы к моделированию движения крови по капиллярной сети. 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094047-3047-4B6C-8681-B62CCBC6F183}"/>
              </a:ext>
            </a:extLst>
          </p:cNvPr>
          <p:cNvSpPr/>
          <p:nvPr/>
        </p:nvSpPr>
        <p:spPr>
          <a:xfrm>
            <a:off x="0" y="-13538"/>
            <a:ext cx="12192000" cy="664195"/>
          </a:xfrm>
          <a:prstGeom prst="rect">
            <a:avLst/>
          </a:prstGeom>
          <a:solidFill>
            <a:srgbClr val="E15E5E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45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28B4A-6143-4EED-9C90-EFB300D01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66481-C92C-4C43-BF16-EE1DCBB44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7960" y="2933065"/>
            <a:ext cx="3845560" cy="744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5F0508-1AE0-4B19-AE1E-70BA8EFF2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647"/>
            <a:ext cx="12191999" cy="694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8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535CB-D1E1-42E7-9EB5-0393C18F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221" y="806799"/>
            <a:ext cx="10364451" cy="735154"/>
          </a:xfrm>
        </p:spPr>
        <p:txBody>
          <a:bodyPr>
            <a:normAutofit/>
          </a:bodyPr>
          <a:lstStyle/>
          <a:p>
            <a:pPr algn="l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77F1DA-5825-41C5-A6EF-B956CFBEE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7" y="1855695"/>
            <a:ext cx="10515600" cy="3827930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движения крови в сосудистой сети мозга является важным для предсказания ситуаций, связанных с гипоксией, следствием которой может являться гибель клеток мозга, снижение когнитивных функций и физиологической активности;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направлено на изучение движения крови в отдельном микрососуде, что может быть использовано в дальнейшем для моделирования кровообращения в капиллярной сети мозга;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– разработка алгоритма для изучения движения крови в отдельном микрососуде,  выявление закономерностей.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97309AA-7E22-4F41-8177-508C280F4339}"/>
              </a:ext>
            </a:extLst>
          </p:cNvPr>
          <p:cNvSpPr/>
          <p:nvPr/>
        </p:nvSpPr>
        <p:spPr>
          <a:xfrm>
            <a:off x="0" y="-13538"/>
            <a:ext cx="12192000" cy="664195"/>
          </a:xfrm>
          <a:prstGeom prst="rect">
            <a:avLst/>
          </a:prstGeom>
          <a:solidFill>
            <a:srgbClr val="E15E5E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07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2811D-5C79-455E-B83B-AC2E6862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824" y="619504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движения крови в микрососудах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8839C3-863F-4F30-97F3-1E8B80E63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7824" y="1945068"/>
                <a:ext cx="9300882" cy="475184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Диаметр капилляра 4-8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µm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длина 50-150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µm;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Объем эритроцита 88 </a:t>
                </a: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µ</m:t>
                    </m:r>
                    <m:sSup>
                      <m:sSup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Кровь рассматривается как двухфазная жидкость, состоящая из плазмы и эритроцитов, где эритроциты моделируются как жидкость с высокой вязкостью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000" dirty="0"/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sz="1800" b="0" dirty="0">
                  <a:latin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8839C3-863F-4F30-97F3-1E8B80E63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824" y="1945068"/>
                <a:ext cx="9300882" cy="4751848"/>
              </a:xfrm>
              <a:blipFill>
                <a:blip r:embed="rId2"/>
                <a:stretch>
                  <a:fillRect l="-917" t="-1795" r="-15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CB890F-F0B1-4183-87EE-C146AB93CB73}"/>
              </a:ext>
            </a:extLst>
          </p:cNvPr>
          <p:cNvSpPr txBox="1"/>
          <p:nvPr/>
        </p:nvSpPr>
        <p:spPr>
          <a:xfrm>
            <a:off x="1187824" y="5236679"/>
            <a:ext cx="9376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1: Человеческая кровь в стеклянных трубках с диаметром 7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µm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А) при гематокрите 0,2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В) при гематокрите 0,4.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700445-D7AC-4BF9-8A44-BCD85209C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824" y="4228679"/>
            <a:ext cx="4249671" cy="97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D1571A-532B-47E3-AC29-795761EDE03B}"/>
              </a:ext>
            </a:extLst>
          </p:cNvPr>
          <p:cNvSpPr txBox="1"/>
          <p:nvPr/>
        </p:nvSpPr>
        <p:spPr>
          <a:xfrm>
            <a:off x="5513294" y="4530013"/>
            <a:ext cx="30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6CE382E-BEEC-4C46-942B-011D60F3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1433" y="4177420"/>
            <a:ext cx="4482634" cy="100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63D3F6-BA78-4DC7-81B0-0EAC5E1DEE66}"/>
              </a:ext>
            </a:extLst>
          </p:cNvPr>
          <p:cNvSpPr txBox="1"/>
          <p:nvPr/>
        </p:nvSpPr>
        <p:spPr>
          <a:xfrm>
            <a:off x="10479866" y="4543602"/>
            <a:ext cx="49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1F85D90-DC11-465C-8753-6A21D39724E6}"/>
              </a:ext>
            </a:extLst>
          </p:cNvPr>
          <p:cNvSpPr/>
          <p:nvPr/>
        </p:nvSpPr>
        <p:spPr>
          <a:xfrm>
            <a:off x="0" y="-13538"/>
            <a:ext cx="12192000" cy="664195"/>
          </a:xfrm>
          <a:prstGeom prst="rect">
            <a:avLst/>
          </a:prstGeom>
          <a:solidFill>
            <a:srgbClr val="E15E5E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16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F44D6-87FC-475B-8E4E-7D20C5A3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952" y="846720"/>
            <a:ext cx="10448365" cy="513030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Модельная область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5D760CB-A41E-40ED-BDEF-A16BAF7E9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7142" y="5071095"/>
                <a:ext cx="10125634" cy="138347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Поток крови представляется как последовательность эритроцитов (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RBC)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движущихся друг за другом с потоком плазмы. Параметр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описывает деформацию эритроцитов. Дугу отклонения описываем параболой, которая однозначно определяется радиусом RBC и параметром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ru-RU" sz="24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5D760CB-A41E-40ED-BDEF-A16BAF7E9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7142" y="5071095"/>
                <a:ext cx="10125634" cy="1383470"/>
              </a:xfrm>
              <a:blipFill>
                <a:blip r:embed="rId2"/>
                <a:stretch>
                  <a:fillRect l="-963" t="-6167" r="-903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F2E3480-85D8-4094-B8AF-271849734CA2}"/>
              </a:ext>
            </a:extLst>
          </p:cNvPr>
          <p:cNvGrpSpPr/>
          <p:nvPr/>
        </p:nvGrpSpPr>
        <p:grpSpPr>
          <a:xfrm>
            <a:off x="1913615" y="1663797"/>
            <a:ext cx="7357214" cy="2996700"/>
            <a:chOff x="1939186" y="1584960"/>
            <a:chExt cx="7357214" cy="2996700"/>
          </a:xfrm>
        </p:grpSpPr>
        <p:sp>
          <p:nvSpPr>
            <p:cNvPr id="7" name="Прямоугольник: один скругленный угол 3">
              <a:extLst>
                <a:ext uri="{FF2B5EF4-FFF2-40B4-BE49-F238E27FC236}">
                  <a16:creationId xmlns:a16="http://schemas.microsoft.com/office/drawing/2014/main" id="{564FFF61-FBA7-4264-99F0-691652AF5A26}"/>
                </a:ext>
              </a:extLst>
            </p:cNvPr>
            <p:cNvSpPr/>
            <p:nvPr/>
          </p:nvSpPr>
          <p:spPr>
            <a:xfrm>
              <a:off x="2388025" y="2033341"/>
              <a:ext cx="1609575" cy="1455158"/>
            </a:xfrm>
            <a:custGeom>
              <a:avLst/>
              <a:gdLst>
                <a:gd name="connsiteX0" fmla="*/ 0 w 1374140"/>
                <a:gd name="connsiteY0" fmla="*/ 0 h 1450340"/>
                <a:gd name="connsiteX1" fmla="*/ 1145112 w 1374140"/>
                <a:gd name="connsiteY1" fmla="*/ 0 h 1450340"/>
                <a:gd name="connsiteX2" fmla="*/ 1374140 w 1374140"/>
                <a:gd name="connsiteY2" fmla="*/ 229028 h 1450340"/>
                <a:gd name="connsiteX3" fmla="*/ 1374140 w 1374140"/>
                <a:gd name="connsiteY3" fmla="*/ 1450340 h 1450340"/>
                <a:gd name="connsiteX4" fmla="*/ 0 w 1374140"/>
                <a:gd name="connsiteY4" fmla="*/ 1450340 h 1450340"/>
                <a:gd name="connsiteX5" fmla="*/ 0 w 1374140"/>
                <a:gd name="connsiteY5" fmla="*/ 0 h 1450340"/>
                <a:gd name="connsiteX0" fmla="*/ 0 w 1374140"/>
                <a:gd name="connsiteY0" fmla="*/ 0 h 1450340"/>
                <a:gd name="connsiteX1" fmla="*/ 1145112 w 1374140"/>
                <a:gd name="connsiteY1" fmla="*/ 0 h 1450340"/>
                <a:gd name="connsiteX2" fmla="*/ 1374140 w 1374140"/>
                <a:gd name="connsiteY2" fmla="*/ 229028 h 1450340"/>
                <a:gd name="connsiteX3" fmla="*/ 1374140 w 1374140"/>
                <a:gd name="connsiteY3" fmla="*/ 1450340 h 1450340"/>
                <a:gd name="connsiteX4" fmla="*/ 0 w 1374140"/>
                <a:gd name="connsiteY4" fmla="*/ 1450340 h 1450340"/>
                <a:gd name="connsiteX5" fmla="*/ 0 w 1374140"/>
                <a:gd name="connsiteY5" fmla="*/ 0 h 1450340"/>
                <a:gd name="connsiteX0" fmla="*/ 0 w 1526540"/>
                <a:gd name="connsiteY0" fmla="*/ 0 h 1450340"/>
                <a:gd name="connsiteX1" fmla="*/ 1145112 w 1526540"/>
                <a:gd name="connsiteY1" fmla="*/ 0 h 1450340"/>
                <a:gd name="connsiteX2" fmla="*/ 1526540 w 1526540"/>
                <a:gd name="connsiteY2" fmla="*/ 447468 h 1450340"/>
                <a:gd name="connsiteX3" fmla="*/ 1374140 w 1526540"/>
                <a:gd name="connsiteY3" fmla="*/ 1450340 h 1450340"/>
                <a:gd name="connsiteX4" fmla="*/ 0 w 1526540"/>
                <a:gd name="connsiteY4" fmla="*/ 1450340 h 1450340"/>
                <a:gd name="connsiteX5" fmla="*/ 0 w 1526540"/>
                <a:gd name="connsiteY5" fmla="*/ 0 h 1450340"/>
                <a:gd name="connsiteX0" fmla="*/ 0 w 1526540"/>
                <a:gd name="connsiteY0" fmla="*/ 0 h 1450340"/>
                <a:gd name="connsiteX1" fmla="*/ 1145112 w 1526540"/>
                <a:gd name="connsiteY1" fmla="*/ 0 h 1450340"/>
                <a:gd name="connsiteX2" fmla="*/ 1526540 w 1526540"/>
                <a:gd name="connsiteY2" fmla="*/ 447468 h 1450340"/>
                <a:gd name="connsiteX3" fmla="*/ 1374140 w 1526540"/>
                <a:gd name="connsiteY3" fmla="*/ 1450340 h 1450340"/>
                <a:gd name="connsiteX4" fmla="*/ 0 w 1526540"/>
                <a:gd name="connsiteY4" fmla="*/ 1450340 h 1450340"/>
                <a:gd name="connsiteX5" fmla="*/ 0 w 1526540"/>
                <a:gd name="connsiteY5" fmla="*/ 0 h 1450340"/>
                <a:gd name="connsiteX0" fmla="*/ 0 w 1554480"/>
                <a:gd name="connsiteY0" fmla="*/ 0 h 1450340"/>
                <a:gd name="connsiteX1" fmla="*/ 1145112 w 1554480"/>
                <a:gd name="connsiteY1" fmla="*/ 0 h 1450340"/>
                <a:gd name="connsiteX2" fmla="*/ 1554480 w 1554480"/>
                <a:gd name="connsiteY2" fmla="*/ 610028 h 1450340"/>
                <a:gd name="connsiteX3" fmla="*/ 1374140 w 1554480"/>
                <a:gd name="connsiteY3" fmla="*/ 1450340 h 1450340"/>
                <a:gd name="connsiteX4" fmla="*/ 0 w 1554480"/>
                <a:gd name="connsiteY4" fmla="*/ 1450340 h 1450340"/>
                <a:gd name="connsiteX5" fmla="*/ 0 w 1554480"/>
                <a:gd name="connsiteY5" fmla="*/ 0 h 1450340"/>
                <a:gd name="connsiteX0" fmla="*/ 0 w 1554480"/>
                <a:gd name="connsiteY0" fmla="*/ 0 h 1450340"/>
                <a:gd name="connsiteX1" fmla="*/ 1145112 w 1554480"/>
                <a:gd name="connsiteY1" fmla="*/ 0 h 1450340"/>
                <a:gd name="connsiteX2" fmla="*/ 1554480 w 1554480"/>
                <a:gd name="connsiteY2" fmla="*/ 610028 h 1450340"/>
                <a:gd name="connsiteX3" fmla="*/ 1374140 w 1554480"/>
                <a:gd name="connsiteY3" fmla="*/ 1450340 h 1450340"/>
                <a:gd name="connsiteX4" fmla="*/ 0 w 1554480"/>
                <a:gd name="connsiteY4" fmla="*/ 1450340 h 1450340"/>
                <a:gd name="connsiteX5" fmla="*/ 0 w 1554480"/>
                <a:gd name="connsiteY5" fmla="*/ 0 h 1450340"/>
                <a:gd name="connsiteX0" fmla="*/ 0 w 1556619"/>
                <a:gd name="connsiteY0" fmla="*/ 0 h 1450340"/>
                <a:gd name="connsiteX1" fmla="*/ 1145112 w 1556619"/>
                <a:gd name="connsiteY1" fmla="*/ 0 h 1450340"/>
                <a:gd name="connsiteX2" fmla="*/ 1554480 w 1556619"/>
                <a:gd name="connsiteY2" fmla="*/ 610028 h 1450340"/>
                <a:gd name="connsiteX3" fmla="*/ 1374140 w 1556619"/>
                <a:gd name="connsiteY3" fmla="*/ 1450340 h 1450340"/>
                <a:gd name="connsiteX4" fmla="*/ 0 w 1556619"/>
                <a:gd name="connsiteY4" fmla="*/ 1450340 h 1450340"/>
                <a:gd name="connsiteX5" fmla="*/ 0 w 1556619"/>
                <a:gd name="connsiteY5" fmla="*/ 0 h 1450340"/>
                <a:gd name="connsiteX0" fmla="*/ 0 w 1555342"/>
                <a:gd name="connsiteY0" fmla="*/ 0 h 1450340"/>
                <a:gd name="connsiteX1" fmla="*/ 1145112 w 1555342"/>
                <a:gd name="connsiteY1" fmla="*/ 0 h 1450340"/>
                <a:gd name="connsiteX2" fmla="*/ 1554480 w 1555342"/>
                <a:gd name="connsiteY2" fmla="*/ 610028 h 1450340"/>
                <a:gd name="connsiteX3" fmla="*/ 1140460 w 1555342"/>
                <a:gd name="connsiteY3" fmla="*/ 1445260 h 1450340"/>
                <a:gd name="connsiteX4" fmla="*/ 0 w 1555342"/>
                <a:gd name="connsiteY4" fmla="*/ 1450340 h 1450340"/>
                <a:gd name="connsiteX5" fmla="*/ 0 w 1555342"/>
                <a:gd name="connsiteY5" fmla="*/ 0 h 1450340"/>
                <a:gd name="connsiteX0" fmla="*/ 0 w 1556173"/>
                <a:gd name="connsiteY0" fmla="*/ 0 h 1450340"/>
                <a:gd name="connsiteX1" fmla="*/ 1145112 w 1556173"/>
                <a:gd name="connsiteY1" fmla="*/ 0 h 1450340"/>
                <a:gd name="connsiteX2" fmla="*/ 1554480 w 1556173"/>
                <a:gd name="connsiteY2" fmla="*/ 610028 h 1450340"/>
                <a:gd name="connsiteX3" fmla="*/ 1140460 w 1556173"/>
                <a:gd name="connsiteY3" fmla="*/ 1445260 h 1450340"/>
                <a:gd name="connsiteX4" fmla="*/ 0 w 1556173"/>
                <a:gd name="connsiteY4" fmla="*/ 1450340 h 1450340"/>
                <a:gd name="connsiteX5" fmla="*/ 0 w 1556173"/>
                <a:gd name="connsiteY5" fmla="*/ 0 h 1450340"/>
                <a:gd name="connsiteX0" fmla="*/ 0 w 1556554"/>
                <a:gd name="connsiteY0" fmla="*/ 0 h 1450340"/>
                <a:gd name="connsiteX1" fmla="*/ 1145112 w 1556554"/>
                <a:gd name="connsiteY1" fmla="*/ 0 h 1450340"/>
                <a:gd name="connsiteX2" fmla="*/ 1554480 w 1556554"/>
                <a:gd name="connsiteY2" fmla="*/ 610028 h 1450340"/>
                <a:gd name="connsiteX3" fmla="*/ 1140460 w 1556554"/>
                <a:gd name="connsiteY3" fmla="*/ 1445260 h 1450340"/>
                <a:gd name="connsiteX4" fmla="*/ 0 w 1556554"/>
                <a:gd name="connsiteY4" fmla="*/ 1450340 h 1450340"/>
                <a:gd name="connsiteX5" fmla="*/ 0 w 1556554"/>
                <a:gd name="connsiteY5" fmla="*/ 0 h 1450340"/>
                <a:gd name="connsiteX0" fmla="*/ 0 w 1546500"/>
                <a:gd name="connsiteY0" fmla="*/ 0 h 1450340"/>
                <a:gd name="connsiteX1" fmla="*/ 1145112 w 1546500"/>
                <a:gd name="connsiteY1" fmla="*/ 0 h 1450340"/>
                <a:gd name="connsiteX2" fmla="*/ 1544320 w 1546500"/>
                <a:gd name="connsiteY2" fmla="*/ 610028 h 1450340"/>
                <a:gd name="connsiteX3" fmla="*/ 1140460 w 1546500"/>
                <a:gd name="connsiteY3" fmla="*/ 1445260 h 1450340"/>
                <a:gd name="connsiteX4" fmla="*/ 0 w 1546500"/>
                <a:gd name="connsiteY4" fmla="*/ 1450340 h 1450340"/>
                <a:gd name="connsiteX5" fmla="*/ 0 w 1546500"/>
                <a:gd name="connsiteY5" fmla="*/ 0 h 1450340"/>
                <a:gd name="connsiteX0" fmla="*/ 2541 w 1549041"/>
                <a:gd name="connsiteY0" fmla="*/ 0 h 1450340"/>
                <a:gd name="connsiteX1" fmla="*/ 1147653 w 1549041"/>
                <a:gd name="connsiteY1" fmla="*/ 0 h 1450340"/>
                <a:gd name="connsiteX2" fmla="*/ 1546861 w 1549041"/>
                <a:gd name="connsiteY2" fmla="*/ 610028 h 1450340"/>
                <a:gd name="connsiteX3" fmla="*/ 1143001 w 1549041"/>
                <a:gd name="connsiteY3" fmla="*/ 1445260 h 1450340"/>
                <a:gd name="connsiteX4" fmla="*/ 2541 w 1549041"/>
                <a:gd name="connsiteY4" fmla="*/ 1450340 h 1450340"/>
                <a:gd name="connsiteX5" fmla="*/ 0 w 1549041"/>
                <a:gd name="connsiteY5" fmla="*/ 708660 h 1450340"/>
                <a:gd name="connsiteX6" fmla="*/ 2541 w 1549041"/>
                <a:gd name="connsiteY6" fmla="*/ 0 h 1450340"/>
                <a:gd name="connsiteX0" fmla="*/ 0 w 1546500"/>
                <a:gd name="connsiteY0" fmla="*/ 0 h 1450340"/>
                <a:gd name="connsiteX1" fmla="*/ 1145112 w 1546500"/>
                <a:gd name="connsiteY1" fmla="*/ 0 h 1450340"/>
                <a:gd name="connsiteX2" fmla="*/ 1544320 w 1546500"/>
                <a:gd name="connsiteY2" fmla="*/ 610028 h 1450340"/>
                <a:gd name="connsiteX3" fmla="*/ 1140460 w 1546500"/>
                <a:gd name="connsiteY3" fmla="*/ 1445260 h 1450340"/>
                <a:gd name="connsiteX4" fmla="*/ 0 w 1546500"/>
                <a:gd name="connsiteY4" fmla="*/ 1450340 h 1450340"/>
                <a:gd name="connsiteX5" fmla="*/ 345439 w 1546500"/>
                <a:gd name="connsiteY5" fmla="*/ 716280 h 1450340"/>
                <a:gd name="connsiteX6" fmla="*/ 0 w 1546500"/>
                <a:gd name="connsiteY6" fmla="*/ 0 h 1450340"/>
                <a:gd name="connsiteX0" fmla="*/ 0 w 1546500"/>
                <a:gd name="connsiteY0" fmla="*/ 0 h 1450340"/>
                <a:gd name="connsiteX1" fmla="*/ 1145112 w 1546500"/>
                <a:gd name="connsiteY1" fmla="*/ 0 h 1450340"/>
                <a:gd name="connsiteX2" fmla="*/ 1544320 w 1546500"/>
                <a:gd name="connsiteY2" fmla="*/ 610028 h 1450340"/>
                <a:gd name="connsiteX3" fmla="*/ 1140460 w 1546500"/>
                <a:gd name="connsiteY3" fmla="*/ 1445260 h 1450340"/>
                <a:gd name="connsiteX4" fmla="*/ 0 w 1546500"/>
                <a:gd name="connsiteY4" fmla="*/ 1450340 h 1450340"/>
                <a:gd name="connsiteX5" fmla="*/ 345439 w 1546500"/>
                <a:gd name="connsiteY5" fmla="*/ 716280 h 1450340"/>
                <a:gd name="connsiteX6" fmla="*/ 0 w 1546500"/>
                <a:gd name="connsiteY6" fmla="*/ 0 h 1450340"/>
                <a:gd name="connsiteX0" fmla="*/ 0 w 1546500"/>
                <a:gd name="connsiteY0" fmla="*/ 0 h 1450340"/>
                <a:gd name="connsiteX1" fmla="*/ 1145112 w 1546500"/>
                <a:gd name="connsiteY1" fmla="*/ 0 h 1450340"/>
                <a:gd name="connsiteX2" fmla="*/ 1544320 w 1546500"/>
                <a:gd name="connsiteY2" fmla="*/ 610028 h 1450340"/>
                <a:gd name="connsiteX3" fmla="*/ 1140460 w 1546500"/>
                <a:gd name="connsiteY3" fmla="*/ 1445260 h 1450340"/>
                <a:gd name="connsiteX4" fmla="*/ 0 w 1546500"/>
                <a:gd name="connsiteY4" fmla="*/ 1450340 h 1450340"/>
                <a:gd name="connsiteX5" fmla="*/ 345439 w 1546500"/>
                <a:gd name="connsiteY5" fmla="*/ 716280 h 1450340"/>
                <a:gd name="connsiteX6" fmla="*/ 0 w 1546500"/>
                <a:gd name="connsiteY6" fmla="*/ 0 h 1450340"/>
                <a:gd name="connsiteX0" fmla="*/ 67388 w 1613888"/>
                <a:gd name="connsiteY0" fmla="*/ 0 h 1450340"/>
                <a:gd name="connsiteX1" fmla="*/ 1212500 w 1613888"/>
                <a:gd name="connsiteY1" fmla="*/ 0 h 1450340"/>
                <a:gd name="connsiteX2" fmla="*/ 1611708 w 1613888"/>
                <a:gd name="connsiteY2" fmla="*/ 610028 h 1450340"/>
                <a:gd name="connsiteX3" fmla="*/ 1207848 w 1613888"/>
                <a:gd name="connsiteY3" fmla="*/ 1445260 h 1450340"/>
                <a:gd name="connsiteX4" fmla="*/ 67388 w 1613888"/>
                <a:gd name="connsiteY4" fmla="*/ 1450340 h 1450340"/>
                <a:gd name="connsiteX5" fmla="*/ 412827 w 1613888"/>
                <a:gd name="connsiteY5" fmla="*/ 716280 h 1450340"/>
                <a:gd name="connsiteX6" fmla="*/ 163907 w 1613888"/>
                <a:gd name="connsiteY6" fmla="*/ 127000 h 1450340"/>
                <a:gd name="connsiteX7" fmla="*/ 67388 w 1613888"/>
                <a:gd name="connsiteY7" fmla="*/ 0 h 1450340"/>
                <a:gd name="connsiteX0" fmla="*/ 58861 w 1605361"/>
                <a:gd name="connsiteY0" fmla="*/ 0 h 1450340"/>
                <a:gd name="connsiteX1" fmla="*/ 1203973 w 1605361"/>
                <a:gd name="connsiteY1" fmla="*/ 0 h 1450340"/>
                <a:gd name="connsiteX2" fmla="*/ 1603181 w 1605361"/>
                <a:gd name="connsiteY2" fmla="*/ 610028 h 1450340"/>
                <a:gd name="connsiteX3" fmla="*/ 1199321 w 1605361"/>
                <a:gd name="connsiteY3" fmla="*/ 1445260 h 1450340"/>
                <a:gd name="connsiteX4" fmla="*/ 58861 w 1605361"/>
                <a:gd name="connsiteY4" fmla="*/ 1450340 h 1450340"/>
                <a:gd name="connsiteX5" fmla="*/ 404300 w 1605361"/>
                <a:gd name="connsiteY5" fmla="*/ 716280 h 1450340"/>
                <a:gd name="connsiteX6" fmla="*/ 206180 w 1605361"/>
                <a:gd name="connsiteY6" fmla="*/ 129540 h 1450340"/>
                <a:gd name="connsiteX7" fmla="*/ 58861 w 1605361"/>
                <a:gd name="connsiteY7" fmla="*/ 0 h 1450340"/>
                <a:gd name="connsiteX0" fmla="*/ 60240 w 1606740"/>
                <a:gd name="connsiteY0" fmla="*/ 0 h 1450340"/>
                <a:gd name="connsiteX1" fmla="*/ 1205352 w 1606740"/>
                <a:gd name="connsiteY1" fmla="*/ 0 h 1450340"/>
                <a:gd name="connsiteX2" fmla="*/ 1604560 w 1606740"/>
                <a:gd name="connsiteY2" fmla="*/ 610028 h 1450340"/>
                <a:gd name="connsiteX3" fmla="*/ 1200700 w 1606740"/>
                <a:gd name="connsiteY3" fmla="*/ 1445260 h 1450340"/>
                <a:gd name="connsiteX4" fmla="*/ 60240 w 1606740"/>
                <a:gd name="connsiteY4" fmla="*/ 1450340 h 1450340"/>
                <a:gd name="connsiteX5" fmla="*/ 405679 w 1606740"/>
                <a:gd name="connsiteY5" fmla="*/ 716280 h 1450340"/>
                <a:gd name="connsiteX6" fmla="*/ 207559 w 1606740"/>
                <a:gd name="connsiteY6" fmla="*/ 129540 h 1450340"/>
                <a:gd name="connsiteX7" fmla="*/ 60240 w 1606740"/>
                <a:gd name="connsiteY7" fmla="*/ 0 h 1450340"/>
                <a:gd name="connsiteX0" fmla="*/ 60240 w 1606740"/>
                <a:gd name="connsiteY0" fmla="*/ 0 h 1450340"/>
                <a:gd name="connsiteX1" fmla="*/ 1205352 w 1606740"/>
                <a:gd name="connsiteY1" fmla="*/ 0 h 1450340"/>
                <a:gd name="connsiteX2" fmla="*/ 1604560 w 1606740"/>
                <a:gd name="connsiteY2" fmla="*/ 610028 h 1450340"/>
                <a:gd name="connsiteX3" fmla="*/ 1200700 w 1606740"/>
                <a:gd name="connsiteY3" fmla="*/ 1445260 h 1450340"/>
                <a:gd name="connsiteX4" fmla="*/ 60240 w 1606740"/>
                <a:gd name="connsiteY4" fmla="*/ 1450340 h 1450340"/>
                <a:gd name="connsiteX5" fmla="*/ 405679 w 1606740"/>
                <a:gd name="connsiteY5" fmla="*/ 716280 h 1450340"/>
                <a:gd name="connsiteX6" fmla="*/ 207559 w 1606740"/>
                <a:gd name="connsiteY6" fmla="*/ 129540 h 1450340"/>
                <a:gd name="connsiteX7" fmla="*/ 60240 w 1606740"/>
                <a:gd name="connsiteY7" fmla="*/ 0 h 1450340"/>
                <a:gd name="connsiteX0" fmla="*/ 60240 w 1606740"/>
                <a:gd name="connsiteY0" fmla="*/ 0 h 1450340"/>
                <a:gd name="connsiteX1" fmla="*/ 1205352 w 1606740"/>
                <a:gd name="connsiteY1" fmla="*/ 0 h 1450340"/>
                <a:gd name="connsiteX2" fmla="*/ 1604560 w 1606740"/>
                <a:gd name="connsiteY2" fmla="*/ 610028 h 1450340"/>
                <a:gd name="connsiteX3" fmla="*/ 1200700 w 1606740"/>
                <a:gd name="connsiteY3" fmla="*/ 1445260 h 1450340"/>
                <a:gd name="connsiteX4" fmla="*/ 60240 w 1606740"/>
                <a:gd name="connsiteY4" fmla="*/ 1450340 h 1450340"/>
                <a:gd name="connsiteX5" fmla="*/ 405679 w 1606740"/>
                <a:gd name="connsiteY5" fmla="*/ 716280 h 1450340"/>
                <a:gd name="connsiteX6" fmla="*/ 207559 w 1606740"/>
                <a:gd name="connsiteY6" fmla="*/ 129540 h 1450340"/>
                <a:gd name="connsiteX7" fmla="*/ 60240 w 1606740"/>
                <a:gd name="connsiteY7" fmla="*/ 0 h 1450340"/>
                <a:gd name="connsiteX0" fmla="*/ 60240 w 1606740"/>
                <a:gd name="connsiteY0" fmla="*/ 2057 h 1452397"/>
                <a:gd name="connsiteX1" fmla="*/ 1205352 w 1606740"/>
                <a:gd name="connsiteY1" fmla="*/ 2057 h 1452397"/>
                <a:gd name="connsiteX2" fmla="*/ 1604560 w 1606740"/>
                <a:gd name="connsiteY2" fmla="*/ 612085 h 1452397"/>
                <a:gd name="connsiteX3" fmla="*/ 1200700 w 1606740"/>
                <a:gd name="connsiteY3" fmla="*/ 1447317 h 1452397"/>
                <a:gd name="connsiteX4" fmla="*/ 60240 w 1606740"/>
                <a:gd name="connsiteY4" fmla="*/ 1452397 h 1452397"/>
                <a:gd name="connsiteX5" fmla="*/ 405679 w 1606740"/>
                <a:gd name="connsiteY5" fmla="*/ 718337 h 1452397"/>
                <a:gd name="connsiteX6" fmla="*/ 207559 w 1606740"/>
                <a:gd name="connsiteY6" fmla="*/ 131597 h 1452397"/>
                <a:gd name="connsiteX7" fmla="*/ 60240 w 1606740"/>
                <a:gd name="connsiteY7" fmla="*/ 2057 h 1452397"/>
                <a:gd name="connsiteX0" fmla="*/ 60240 w 1606740"/>
                <a:gd name="connsiteY0" fmla="*/ 2057 h 1452397"/>
                <a:gd name="connsiteX1" fmla="*/ 1205352 w 1606740"/>
                <a:gd name="connsiteY1" fmla="*/ 2057 h 1452397"/>
                <a:gd name="connsiteX2" fmla="*/ 1604560 w 1606740"/>
                <a:gd name="connsiteY2" fmla="*/ 612085 h 1452397"/>
                <a:gd name="connsiteX3" fmla="*/ 1200700 w 1606740"/>
                <a:gd name="connsiteY3" fmla="*/ 1447317 h 1452397"/>
                <a:gd name="connsiteX4" fmla="*/ 60240 w 1606740"/>
                <a:gd name="connsiteY4" fmla="*/ 1452397 h 1452397"/>
                <a:gd name="connsiteX5" fmla="*/ 184699 w 1606740"/>
                <a:gd name="connsiteY5" fmla="*/ 1289838 h 1452397"/>
                <a:gd name="connsiteX6" fmla="*/ 405679 w 1606740"/>
                <a:gd name="connsiteY6" fmla="*/ 718337 h 1452397"/>
                <a:gd name="connsiteX7" fmla="*/ 207559 w 1606740"/>
                <a:gd name="connsiteY7" fmla="*/ 131597 h 1452397"/>
                <a:gd name="connsiteX8" fmla="*/ 60240 w 1606740"/>
                <a:gd name="connsiteY8" fmla="*/ 2057 h 1452397"/>
                <a:gd name="connsiteX0" fmla="*/ 60240 w 1606740"/>
                <a:gd name="connsiteY0" fmla="*/ 2057 h 1452397"/>
                <a:gd name="connsiteX1" fmla="*/ 1205352 w 1606740"/>
                <a:gd name="connsiteY1" fmla="*/ 2057 h 1452397"/>
                <a:gd name="connsiteX2" fmla="*/ 1604560 w 1606740"/>
                <a:gd name="connsiteY2" fmla="*/ 612085 h 1452397"/>
                <a:gd name="connsiteX3" fmla="*/ 1200700 w 1606740"/>
                <a:gd name="connsiteY3" fmla="*/ 1447317 h 1452397"/>
                <a:gd name="connsiteX4" fmla="*/ 60240 w 1606740"/>
                <a:gd name="connsiteY4" fmla="*/ 1452397 h 1452397"/>
                <a:gd name="connsiteX5" fmla="*/ 240579 w 1606740"/>
                <a:gd name="connsiteY5" fmla="*/ 1287298 h 1452397"/>
                <a:gd name="connsiteX6" fmla="*/ 405679 w 1606740"/>
                <a:gd name="connsiteY6" fmla="*/ 718337 h 1452397"/>
                <a:gd name="connsiteX7" fmla="*/ 207559 w 1606740"/>
                <a:gd name="connsiteY7" fmla="*/ 131597 h 1452397"/>
                <a:gd name="connsiteX8" fmla="*/ 60240 w 1606740"/>
                <a:gd name="connsiteY8" fmla="*/ 2057 h 1452397"/>
                <a:gd name="connsiteX0" fmla="*/ 60240 w 1606740"/>
                <a:gd name="connsiteY0" fmla="*/ 2057 h 1452397"/>
                <a:gd name="connsiteX1" fmla="*/ 1205352 w 1606740"/>
                <a:gd name="connsiteY1" fmla="*/ 2057 h 1452397"/>
                <a:gd name="connsiteX2" fmla="*/ 1604560 w 1606740"/>
                <a:gd name="connsiteY2" fmla="*/ 612085 h 1452397"/>
                <a:gd name="connsiteX3" fmla="*/ 1200700 w 1606740"/>
                <a:gd name="connsiteY3" fmla="*/ 1447317 h 1452397"/>
                <a:gd name="connsiteX4" fmla="*/ 60240 w 1606740"/>
                <a:gd name="connsiteY4" fmla="*/ 1452397 h 1452397"/>
                <a:gd name="connsiteX5" fmla="*/ 240579 w 1606740"/>
                <a:gd name="connsiteY5" fmla="*/ 1287298 h 1452397"/>
                <a:gd name="connsiteX6" fmla="*/ 405679 w 1606740"/>
                <a:gd name="connsiteY6" fmla="*/ 718337 h 1452397"/>
                <a:gd name="connsiteX7" fmla="*/ 207559 w 1606740"/>
                <a:gd name="connsiteY7" fmla="*/ 131597 h 1452397"/>
                <a:gd name="connsiteX8" fmla="*/ 60240 w 1606740"/>
                <a:gd name="connsiteY8" fmla="*/ 2057 h 1452397"/>
                <a:gd name="connsiteX0" fmla="*/ 60240 w 1606740"/>
                <a:gd name="connsiteY0" fmla="*/ 2057 h 1452397"/>
                <a:gd name="connsiteX1" fmla="*/ 1205352 w 1606740"/>
                <a:gd name="connsiteY1" fmla="*/ 2057 h 1452397"/>
                <a:gd name="connsiteX2" fmla="*/ 1604560 w 1606740"/>
                <a:gd name="connsiteY2" fmla="*/ 612085 h 1452397"/>
                <a:gd name="connsiteX3" fmla="*/ 1200700 w 1606740"/>
                <a:gd name="connsiteY3" fmla="*/ 1447317 h 1452397"/>
                <a:gd name="connsiteX4" fmla="*/ 60240 w 1606740"/>
                <a:gd name="connsiteY4" fmla="*/ 1452397 h 1452397"/>
                <a:gd name="connsiteX5" fmla="*/ 240579 w 1606740"/>
                <a:gd name="connsiteY5" fmla="*/ 1287298 h 1452397"/>
                <a:gd name="connsiteX6" fmla="*/ 405679 w 1606740"/>
                <a:gd name="connsiteY6" fmla="*/ 718337 h 1452397"/>
                <a:gd name="connsiteX7" fmla="*/ 207559 w 1606740"/>
                <a:gd name="connsiteY7" fmla="*/ 131597 h 1452397"/>
                <a:gd name="connsiteX8" fmla="*/ 60240 w 1606740"/>
                <a:gd name="connsiteY8" fmla="*/ 2057 h 1452397"/>
                <a:gd name="connsiteX0" fmla="*/ 60240 w 1606740"/>
                <a:gd name="connsiteY0" fmla="*/ 2057 h 1453666"/>
                <a:gd name="connsiteX1" fmla="*/ 1205352 w 1606740"/>
                <a:gd name="connsiteY1" fmla="*/ 2057 h 1453666"/>
                <a:gd name="connsiteX2" fmla="*/ 1604560 w 1606740"/>
                <a:gd name="connsiteY2" fmla="*/ 612085 h 1453666"/>
                <a:gd name="connsiteX3" fmla="*/ 1200700 w 1606740"/>
                <a:gd name="connsiteY3" fmla="*/ 1447317 h 1453666"/>
                <a:gd name="connsiteX4" fmla="*/ 60240 w 1606740"/>
                <a:gd name="connsiteY4" fmla="*/ 1452397 h 1453666"/>
                <a:gd name="connsiteX5" fmla="*/ 240579 w 1606740"/>
                <a:gd name="connsiteY5" fmla="*/ 1287298 h 1453666"/>
                <a:gd name="connsiteX6" fmla="*/ 405679 w 1606740"/>
                <a:gd name="connsiteY6" fmla="*/ 718337 h 1453666"/>
                <a:gd name="connsiteX7" fmla="*/ 207559 w 1606740"/>
                <a:gd name="connsiteY7" fmla="*/ 131597 h 1453666"/>
                <a:gd name="connsiteX8" fmla="*/ 60240 w 1606740"/>
                <a:gd name="connsiteY8" fmla="*/ 2057 h 1453666"/>
                <a:gd name="connsiteX0" fmla="*/ 60240 w 1606740"/>
                <a:gd name="connsiteY0" fmla="*/ 2057 h 1453534"/>
                <a:gd name="connsiteX1" fmla="*/ 1205352 w 1606740"/>
                <a:gd name="connsiteY1" fmla="*/ 2057 h 1453534"/>
                <a:gd name="connsiteX2" fmla="*/ 1604560 w 1606740"/>
                <a:gd name="connsiteY2" fmla="*/ 612085 h 1453534"/>
                <a:gd name="connsiteX3" fmla="*/ 1200700 w 1606740"/>
                <a:gd name="connsiteY3" fmla="*/ 1447317 h 1453534"/>
                <a:gd name="connsiteX4" fmla="*/ 60240 w 1606740"/>
                <a:gd name="connsiteY4" fmla="*/ 1452397 h 1453534"/>
                <a:gd name="connsiteX5" fmla="*/ 240579 w 1606740"/>
                <a:gd name="connsiteY5" fmla="*/ 1287298 h 1453534"/>
                <a:gd name="connsiteX6" fmla="*/ 405679 w 1606740"/>
                <a:gd name="connsiteY6" fmla="*/ 718337 h 1453534"/>
                <a:gd name="connsiteX7" fmla="*/ 207559 w 1606740"/>
                <a:gd name="connsiteY7" fmla="*/ 131597 h 1453534"/>
                <a:gd name="connsiteX8" fmla="*/ 60240 w 1606740"/>
                <a:gd name="connsiteY8" fmla="*/ 2057 h 1453534"/>
                <a:gd name="connsiteX0" fmla="*/ 60240 w 1606740"/>
                <a:gd name="connsiteY0" fmla="*/ 2057 h 1453534"/>
                <a:gd name="connsiteX1" fmla="*/ 1205352 w 1606740"/>
                <a:gd name="connsiteY1" fmla="*/ 2057 h 1453534"/>
                <a:gd name="connsiteX2" fmla="*/ 1604560 w 1606740"/>
                <a:gd name="connsiteY2" fmla="*/ 612085 h 1453534"/>
                <a:gd name="connsiteX3" fmla="*/ 1200700 w 1606740"/>
                <a:gd name="connsiteY3" fmla="*/ 1447317 h 1453534"/>
                <a:gd name="connsiteX4" fmla="*/ 60240 w 1606740"/>
                <a:gd name="connsiteY4" fmla="*/ 1452397 h 1453534"/>
                <a:gd name="connsiteX5" fmla="*/ 240579 w 1606740"/>
                <a:gd name="connsiteY5" fmla="*/ 1287298 h 1453534"/>
                <a:gd name="connsiteX6" fmla="*/ 405679 w 1606740"/>
                <a:gd name="connsiteY6" fmla="*/ 718337 h 1453534"/>
                <a:gd name="connsiteX7" fmla="*/ 207559 w 1606740"/>
                <a:gd name="connsiteY7" fmla="*/ 131597 h 1453534"/>
                <a:gd name="connsiteX8" fmla="*/ 60240 w 1606740"/>
                <a:gd name="connsiteY8" fmla="*/ 2057 h 1453534"/>
                <a:gd name="connsiteX0" fmla="*/ 60240 w 1606740"/>
                <a:gd name="connsiteY0" fmla="*/ 2057 h 1453534"/>
                <a:gd name="connsiteX1" fmla="*/ 1205352 w 1606740"/>
                <a:gd name="connsiteY1" fmla="*/ 2057 h 1453534"/>
                <a:gd name="connsiteX2" fmla="*/ 1604560 w 1606740"/>
                <a:gd name="connsiteY2" fmla="*/ 612085 h 1453534"/>
                <a:gd name="connsiteX3" fmla="*/ 1200700 w 1606740"/>
                <a:gd name="connsiteY3" fmla="*/ 1447317 h 1453534"/>
                <a:gd name="connsiteX4" fmla="*/ 60240 w 1606740"/>
                <a:gd name="connsiteY4" fmla="*/ 1452397 h 1453534"/>
                <a:gd name="connsiteX5" fmla="*/ 240579 w 1606740"/>
                <a:gd name="connsiteY5" fmla="*/ 1287298 h 1453534"/>
                <a:gd name="connsiteX6" fmla="*/ 405679 w 1606740"/>
                <a:gd name="connsiteY6" fmla="*/ 718337 h 1453534"/>
                <a:gd name="connsiteX7" fmla="*/ 207559 w 1606740"/>
                <a:gd name="connsiteY7" fmla="*/ 131597 h 1453534"/>
                <a:gd name="connsiteX8" fmla="*/ 60240 w 1606740"/>
                <a:gd name="connsiteY8" fmla="*/ 2057 h 1453534"/>
                <a:gd name="connsiteX0" fmla="*/ 60240 w 1606740"/>
                <a:gd name="connsiteY0" fmla="*/ 2057 h 1453534"/>
                <a:gd name="connsiteX1" fmla="*/ 1162172 w 1606740"/>
                <a:gd name="connsiteY1" fmla="*/ 4597 h 1453534"/>
                <a:gd name="connsiteX2" fmla="*/ 1604560 w 1606740"/>
                <a:gd name="connsiteY2" fmla="*/ 612085 h 1453534"/>
                <a:gd name="connsiteX3" fmla="*/ 1200700 w 1606740"/>
                <a:gd name="connsiteY3" fmla="*/ 1447317 h 1453534"/>
                <a:gd name="connsiteX4" fmla="*/ 60240 w 1606740"/>
                <a:gd name="connsiteY4" fmla="*/ 1452397 h 1453534"/>
                <a:gd name="connsiteX5" fmla="*/ 240579 w 1606740"/>
                <a:gd name="connsiteY5" fmla="*/ 1287298 h 1453534"/>
                <a:gd name="connsiteX6" fmla="*/ 405679 w 1606740"/>
                <a:gd name="connsiteY6" fmla="*/ 718337 h 1453534"/>
                <a:gd name="connsiteX7" fmla="*/ 207559 w 1606740"/>
                <a:gd name="connsiteY7" fmla="*/ 131597 h 1453534"/>
                <a:gd name="connsiteX8" fmla="*/ 60240 w 1606740"/>
                <a:gd name="connsiteY8" fmla="*/ 2057 h 1453534"/>
                <a:gd name="connsiteX0" fmla="*/ 60240 w 1606740"/>
                <a:gd name="connsiteY0" fmla="*/ 2057 h 1453534"/>
                <a:gd name="connsiteX1" fmla="*/ 1162172 w 1606740"/>
                <a:gd name="connsiteY1" fmla="*/ 4597 h 1453534"/>
                <a:gd name="connsiteX2" fmla="*/ 1604560 w 1606740"/>
                <a:gd name="connsiteY2" fmla="*/ 612085 h 1453534"/>
                <a:gd name="connsiteX3" fmla="*/ 1200700 w 1606740"/>
                <a:gd name="connsiteY3" fmla="*/ 1447317 h 1453534"/>
                <a:gd name="connsiteX4" fmla="*/ 60240 w 1606740"/>
                <a:gd name="connsiteY4" fmla="*/ 1452397 h 1453534"/>
                <a:gd name="connsiteX5" fmla="*/ 240579 w 1606740"/>
                <a:gd name="connsiteY5" fmla="*/ 1287298 h 1453534"/>
                <a:gd name="connsiteX6" fmla="*/ 405679 w 1606740"/>
                <a:gd name="connsiteY6" fmla="*/ 718337 h 1453534"/>
                <a:gd name="connsiteX7" fmla="*/ 207559 w 1606740"/>
                <a:gd name="connsiteY7" fmla="*/ 131597 h 1453534"/>
                <a:gd name="connsiteX8" fmla="*/ 60240 w 1606740"/>
                <a:gd name="connsiteY8" fmla="*/ 2057 h 1453534"/>
                <a:gd name="connsiteX0" fmla="*/ 60240 w 1606740"/>
                <a:gd name="connsiteY0" fmla="*/ 2057 h 1453534"/>
                <a:gd name="connsiteX1" fmla="*/ 1073272 w 1606740"/>
                <a:gd name="connsiteY1" fmla="*/ 4597 h 1453534"/>
                <a:gd name="connsiteX2" fmla="*/ 1604560 w 1606740"/>
                <a:gd name="connsiteY2" fmla="*/ 612085 h 1453534"/>
                <a:gd name="connsiteX3" fmla="*/ 1200700 w 1606740"/>
                <a:gd name="connsiteY3" fmla="*/ 1447317 h 1453534"/>
                <a:gd name="connsiteX4" fmla="*/ 60240 w 1606740"/>
                <a:gd name="connsiteY4" fmla="*/ 1452397 h 1453534"/>
                <a:gd name="connsiteX5" fmla="*/ 240579 w 1606740"/>
                <a:gd name="connsiteY5" fmla="*/ 1287298 h 1453534"/>
                <a:gd name="connsiteX6" fmla="*/ 405679 w 1606740"/>
                <a:gd name="connsiteY6" fmla="*/ 718337 h 1453534"/>
                <a:gd name="connsiteX7" fmla="*/ 207559 w 1606740"/>
                <a:gd name="connsiteY7" fmla="*/ 131597 h 1453534"/>
                <a:gd name="connsiteX8" fmla="*/ 60240 w 1606740"/>
                <a:gd name="connsiteY8" fmla="*/ 2057 h 1453534"/>
                <a:gd name="connsiteX0" fmla="*/ 60240 w 1606740"/>
                <a:gd name="connsiteY0" fmla="*/ 2057 h 1453534"/>
                <a:gd name="connsiteX1" fmla="*/ 1073272 w 1606740"/>
                <a:gd name="connsiteY1" fmla="*/ 4597 h 1453534"/>
                <a:gd name="connsiteX2" fmla="*/ 1604560 w 1606740"/>
                <a:gd name="connsiteY2" fmla="*/ 612085 h 1453534"/>
                <a:gd name="connsiteX3" fmla="*/ 1200700 w 1606740"/>
                <a:gd name="connsiteY3" fmla="*/ 1447317 h 1453534"/>
                <a:gd name="connsiteX4" fmla="*/ 60240 w 1606740"/>
                <a:gd name="connsiteY4" fmla="*/ 1452397 h 1453534"/>
                <a:gd name="connsiteX5" fmla="*/ 240579 w 1606740"/>
                <a:gd name="connsiteY5" fmla="*/ 1287298 h 1453534"/>
                <a:gd name="connsiteX6" fmla="*/ 405679 w 1606740"/>
                <a:gd name="connsiteY6" fmla="*/ 718337 h 1453534"/>
                <a:gd name="connsiteX7" fmla="*/ 207559 w 1606740"/>
                <a:gd name="connsiteY7" fmla="*/ 131597 h 1453534"/>
                <a:gd name="connsiteX8" fmla="*/ 60240 w 1606740"/>
                <a:gd name="connsiteY8" fmla="*/ 2057 h 1453534"/>
                <a:gd name="connsiteX0" fmla="*/ 59470 w 1605970"/>
                <a:gd name="connsiteY0" fmla="*/ 2057 h 1453534"/>
                <a:gd name="connsiteX1" fmla="*/ 1072502 w 1605970"/>
                <a:gd name="connsiteY1" fmla="*/ 4597 h 1453534"/>
                <a:gd name="connsiteX2" fmla="*/ 1603790 w 1605970"/>
                <a:gd name="connsiteY2" fmla="*/ 612085 h 1453534"/>
                <a:gd name="connsiteX3" fmla="*/ 1199930 w 1605970"/>
                <a:gd name="connsiteY3" fmla="*/ 1447317 h 1453534"/>
                <a:gd name="connsiteX4" fmla="*/ 59470 w 1605970"/>
                <a:gd name="connsiteY4" fmla="*/ 1452397 h 1453534"/>
                <a:gd name="connsiteX5" fmla="*/ 239809 w 1605970"/>
                <a:gd name="connsiteY5" fmla="*/ 1287298 h 1453534"/>
                <a:gd name="connsiteX6" fmla="*/ 404909 w 1605970"/>
                <a:gd name="connsiteY6" fmla="*/ 718337 h 1453534"/>
                <a:gd name="connsiteX7" fmla="*/ 211869 w 1605970"/>
                <a:gd name="connsiteY7" fmla="*/ 131597 h 1453534"/>
                <a:gd name="connsiteX8" fmla="*/ 59470 w 1605970"/>
                <a:gd name="connsiteY8" fmla="*/ 2057 h 1453534"/>
                <a:gd name="connsiteX0" fmla="*/ 63075 w 1609575"/>
                <a:gd name="connsiteY0" fmla="*/ 3738 h 1455215"/>
                <a:gd name="connsiteX1" fmla="*/ 1076107 w 1609575"/>
                <a:gd name="connsiteY1" fmla="*/ 6278 h 1455215"/>
                <a:gd name="connsiteX2" fmla="*/ 1607395 w 1609575"/>
                <a:gd name="connsiteY2" fmla="*/ 613766 h 1455215"/>
                <a:gd name="connsiteX3" fmla="*/ 1203535 w 1609575"/>
                <a:gd name="connsiteY3" fmla="*/ 1448998 h 1455215"/>
                <a:gd name="connsiteX4" fmla="*/ 63075 w 1609575"/>
                <a:gd name="connsiteY4" fmla="*/ 1454078 h 1455215"/>
                <a:gd name="connsiteX5" fmla="*/ 243414 w 1609575"/>
                <a:gd name="connsiteY5" fmla="*/ 1288979 h 1455215"/>
                <a:gd name="connsiteX6" fmla="*/ 408514 w 1609575"/>
                <a:gd name="connsiteY6" fmla="*/ 720018 h 1455215"/>
                <a:gd name="connsiteX7" fmla="*/ 215474 w 1609575"/>
                <a:gd name="connsiteY7" fmla="*/ 133278 h 1455215"/>
                <a:gd name="connsiteX8" fmla="*/ 63075 w 1609575"/>
                <a:gd name="connsiteY8" fmla="*/ 3738 h 1455215"/>
                <a:gd name="connsiteX0" fmla="*/ 63075 w 1609575"/>
                <a:gd name="connsiteY0" fmla="*/ 3738 h 1455215"/>
                <a:gd name="connsiteX1" fmla="*/ 1076107 w 1609575"/>
                <a:gd name="connsiteY1" fmla="*/ 6278 h 1455215"/>
                <a:gd name="connsiteX2" fmla="*/ 1607395 w 1609575"/>
                <a:gd name="connsiteY2" fmla="*/ 613766 h 1455215"/>
                <a:gd name="connsiteX3" fmla="*/ 1203535 w 1609575"/>
                <a:gd name="connsiteY3" fmla="*/ 1448998 h 1455215"/>
                <a:gd name="connsiteX4" fmla="*/ 63075 w 1609575"/>
                <a:gd name="connsiteY4" fmla="*/ 1454078 h 1455215"/>
                <a:gd name="connsiteX5" fmla="*/ 243414 w 1609575"/>
                <a:gd name="connsiteY5" fmla="*/ 1288979 h 1455215"/>
                <a:gd name="connsiteX6" fmla="*/ 408514 w 1609575"/>
                <a:gd name="connsiteY6" fmla="*/ 720018 h 1455215"/>
                <a:gd name="connsiteX7" fmla="*/ 215474 w 1609575"/>
                <a:gd name="connsiteY7" fmla="*/ 133278 h 1455215"/>
                <a:gd name="connsiteX8" fmla="*/ 63075 w 1609575"/>
                <a:gd name="connsiteY8" fmla="*/ 3738 h 1455215"/>
                <a:gd name="connsiteX0" fmla="*/ 63075 w 1609575"/>
                <a:gd name="connsiteY0" fmla="*/ 3738 h 1455158"/>
                <a:gd name="connsiteX1" fmla="*/ 1076107 w 1609575"/>
                <a:gd name="connsiteY1" fmla="*/ 6278 h 1455158"/>
                <a:gd name="connsiteX2" fmla="*/ 1607395 w 1609575"/>
                <a:gd name="connsiteY2" fmla="*/ 613766 h 1455158"/>
                <a:gd name="connsiteX3" fmla="*/ 1203535 w 1609575"/>
                <a:gd name="connsiteY3" fmla="*/ 1448998 h 1455158"/>
                <a:gd name="connsiteX4" fmla="*/ 63075 w 1609575"/>
                <a:gd name="connsiteY4" fmla="*/ 1454078 h 1455158"/>
                <a:gd name="connsiteX5" fmla="*/ 243414 w 1609575"/>
                <a:gd name="connsiteY5" fmla="*/ 1288979 h 1455158"/>
                <a:gd name="connsiteX6" fmla="*/ 408514 w 1609575"/>
                <a:gd name="connsiteY6" fmla="*/ 720018 h 1455158"/>
                <a:gd name="connsiteX7" fmla="*/ 215474 w 1609575"/>
                <a:gd name="connsiteY7" fmla="*/ 133278 h 1455158"/>
                <a:gd name="connsiteX8" fmla="*/ 63075 w 1609575"/>
                <a:gd name="connsiteY8" fmla="*/ 3738 h 1455158"/>
                <a:gd name="connsiteX0" fmla="*/ 63075 w 1609575"/>
                <a:gd name="connsiteY0" fmla="*/ 3738 h 1455158"/>
                <a:gd name="connsiteX1" fmla="*/ 1076107 w 1609575"/>
                <a:gd name="connsiteY1" fmla="*/ 6278 h 1455158"/>
                <a:gd name="connsiteX2" fmla="*/ 1607395 w 1609575"/>
                <a:gd name="connsiteY2" fmla="*/ 613766 h 1455158"/>
                <a:gd name="connsiteX3" fmla="*/ 1203535 w 1609575"/>
                <a:gd name="connsiteY3" fmla="*/ 1448998 h 1455158"/>
                <a:gd name="connsiteX4" fmla="*/ 63075 w 1609575"/>
                <a:gd name="connsiteY4" fmla="*/ 1454078 h 1455158"/>
                <a:gd name="connsiteX5" fmla="*/ 243414 w 1609575"/>
                <a:gd name="connsiteY5" fmla="*/ 1288979 h 1455158"/>
                <a:gd name="connsiteX6" fmla="*/ 408514 w 1609575"/>
                <a:gd name="connsiteY6" fmla="*/ 720018 h 1455158"/>
                <a:gd name="connsiteX7" fmla="*/ 215474 w 1609575"/>
                <a:gd name="connsiteY7" fmla="*/ 133278 h 1455158"/>
                <a:gd name="connsiteX8" fmla="*/ 63075 w 1609575"/>
                <a:gd name="connsiteY8" fmla="*/ 3738 h 145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575" h="1455158">
                  <a:moveTo>
                    <a:pt x="63075" y="3738"/>
                  </a:moveTo>
                  <a:lnTo>
                    <a:pt x="1076107" y="6278"/>
                  </a:lnTo>
                  <a:cubicBezTo>
                    <a:pt x="1377856" y="3738"/>
                    <a:pt x="1546435" y="197717"/>
                    <a:pt x="1607395" y="613766"/>
                  </a:cubicBezTo>
                  <a:cubicBezTo>
                    <a:pt x="1631102" y="1023410"/>
                    <a:pt x="1459228" y="1389874"/>
                    <a:pt x="1203535" y="1448998"/>
                  </a:cubicBezTo>
                  <a:lnTo>
                    <a:pt x="63075" y="1454078"/>
                  </a:lnTo>
                  <a:cubicBezTo>
                    <a:pt x="-2118" y="1465932"/>
                    <a:pt x="185841" y="1378302"/>
                    <a:pt x="243414" y="1288979"/>
                  </a:cubicBezTo>
                  <a:cubicBezTo>
                    <a:pt x="341627" y="1136156"/>
                    <a:pt x="404704" y="913058"/>
                    <a:pt x="408514" y="720018"/>
                  </a:cubicBezTo>
                  <a:cubicBezTo>
                    <a:pt x="406820" y="489301"/>
                    <a:pt x="359407" y="321238"/>
                    <a:pt x="215474" y="133278"/>
                  </a:cubicBezTo>
                  <a:cubicBezTo>
                    <a:pt x="122341" y="-24202"/>
                    <a:pt x="-111691" y="-495"/>
                    <a:pt x="63075" y="3738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C5ABF614-0C04-4131-ACD6-915A5081BEFE}"/>
                </a:ext>
              </a:extLst>
            </p:cNvPr>
            <p:cNvGrpSpPr/>
            <p:nvPr/>
          </p:nvGrpSpPr>
          <p:grpSpPr>
            <a:xfrm>
              <a:off x="4840072" y="2033341"/>
              <a:ext cx="1609575" cy="1455158"/>
              <a:chOff x="2388025" y="2033341"/>
              <a:chExt cx="1609575" cy="1455158"/>
            </a:xfrm>
          </p:grpSpPr>
          <p:sp>
            <p:nvSpPr>
              <p:cNvPr id="27" name="Прямоугольник: один скругленный угол 3">
                <a:extLst>
                  <a:ext uri="{FF2B5EF4-FFF2-40B4-BE49-F238E27FC236}">
                    <a16:creationId xmlns:a16="http://schemas.microsoft.com/office/drawing/2014/main" id="{279837B9-2A37-4114-8900-A1A66B6A9FEA}"/>
                  </a:ext>
                </a:extLst>
              </p:cNvPr>
              <p:cNvSpPr/>
              <p:nvPr/>
            </p:nvSpPr>
            <p:spPr>
              <a:xfrm>
                <a:off x="2388025" y="2033341"/>
                <a:ext cx="1609575" cy="1455158"/>
              </a:xfrm>
              <a:custGeom>
                <a:avLst/>
                <a:gdLst>
                  <a:gd name="connsiteX0" fmla="*/ 0 w 1374140"/>
                  <a:gd name="connsiteY0" fmla="*/ 0 h 1450340"/>
                  <a:gd name="connsiteX1" fmla="*/ 1145112 w 1374140"/>
                  <a:gd name="connsiteY1" fmla="*/ 0 h 1450340"/>
                  <a:gd name="connsiteX2" fmla="*/ 1374140 w 1374140"/>
                  <a:gd name="connsiteY2" fmla="*/ 229028 h 1450340"/>
                  <a:gd name="connsiteX3" fmla="*/ 1374140 w 1374140"/>
                  <a:gd name="connsiteY3" fmla="*/ 1450340 h 1450340"/>
                  <a:gd name="connsiteX4" fmla="*/ 0 w 1374140"/>
                  <a:gd name="connsiteY4" fmla="*/ 1450340 h 1450340"/>
                  <a:gd name="connsiteX5" fmla="*/ 0 w 1374140"/>
                  <a:gd name="connsiteY5" fmla="*/ 0 h 1450340"/>
                  <a:gd name="connsiteX0" fmla="*/ 0 w 1374140"/>
                  <a:gd name="connsiteY0" fmla="*/ 0 h 1450340"/>
                  <a:gd name="connsiteX1" fmla="*/ 1145112 w 1374140"/>
                  <a:gd name="connsiteY1" fmla="*/ 0 h 1450340"/>
                  <a:gd name="connsiteX2" fmla="*/ 1374140 w 1374140"/>
                  <a:gd name="connsiteY2" fmla="*/ 229028 h 1450340"/>
                  <a:gd name="connsiteX3" fmla="*/ 1374140 w 1374140"/>
                  <a:gd name="connsiteY3" fmla="*/ 1450340 h 1450340"/>
                  <a:gd name="connsiteX4" fmla="*/ 0 w 1374140"/>
                  <a:gd name="connsiteY4" fmla="*/ 1450340 h 1450340"/>
                  <a:gd name="connsiteX5" fmla="*/ 0 w 1374140"/>
                  <a:gd name="connsiteY5" fmla="*/ 0 h 1450340"/>
                  <a:gd name="connsiteX0" fmla="*/ 0 w 1526540"/>
                  <a:gd name="connsiteY0" fmla="*/ 0 h 1450340"/>
                  <a:gd name="connsiteX1" fmla="*/ 1145112 w 1526540"/>
                  <a:gd name="connsiteY1" fmla="*/ 0 h 1450340"/>
                  <a:gd name="connsiteX2" fmla="*/ 1526540 w 1526540"/>
                  <a:gd name="connsiteY2" fmla="*/ 447468 h 1450340"/>
                  <a:gd name="connsiteX3" fmla="*/ 1374140 w 1526540"/>
                  <a:gd name="connsiteY3" fmla="*/ 1450340 h 1450340"/>
                  <a:gd name="connsiteX4" fmla="*/ 0 w 1526540"/>
                  <a:gd name="connsiteY4" fmla="*/ 1450340 h 1450340"/>
                  <a:gd name="connsiteX5" fmla="*/ 0 w 1526540"/>
                  <a:gd name="connsiteY5" fmla="*/ 0 h 1450340"/>
                  <a:gd name="connsiteX0" fmla="*/ 0 w 1526540"/>
                  <a:gd name="connsiteY0" fmla="*/ 0 h 1450340"/>
                  <a:gd name="connsiteX1" fmla="*/ 1145112 w 1526540"/>
                  <a:gd name="connsiteY1" fmla="*/ 0 h 1450340"/>
                  <a:gd name="connsiteX2" fmla="*/ 1526540 w 1526540"/>
                  <a:gd name="connsiteY2" fmla="*/ 447468 h 1450340"/>
                  <a:gd name="connsiteX3" fmla="*/ 1374140 w 1526540"/>
                  <a:gd name="connsiteY3" fmla="*/ 1450340 h 1450340"/>
                  <a:gd name="connsiteX4" fmla="*/ 0 w 1526540"/>
                  <a:gd name="connsiteY4" fmla="*/ 1450340 h 1450340"/>
                  <a:gd name="connsiteX5" fmla="*/ 0 w 1526540"/>
                  <a:gd name="connsiteY5" fmla="*/ 0 h 1450340"/>
                  <a:gd name="connsiteX0" fmla="*/ 0 w 1554480"/>
                  <a:gd name="connsiteY0" fmla="*/ 0 h 1450340"/>
                  <a:gd name="connsiteX1" fmla="*/ 1145112 w 1554480"/>
                  <a:gd name="connsiteY1" fmla="*/ 0 h 1450340"/>
                  <a:gd name="connsiteX2" fmla="*/ 1554480 w 1554480"/>
                  <a:gd name="connsiteY2" fmla="*/ 610028 h 1450340"/>
                  <a:gd name="connsiteX3" fmla="*/ 1374140 w 1554480"/>
                  <a:gd name="connsiteY3" fmla="*/ 1450340 h 1450340"/>
                  <a:gd name="connsiteX4" fmla="*/ 0 w 1554480"/>
                  <a:gd name="connsiteY4" fmla="*/ 1450340 h 1450340"/>
                  <a:gd name="connsiteX5" fmla="*/ 0 w 1554480"/>
                  <a:gd name="connsiteY5" fmla="*/ 0 h 1450340"/>
                  <a:gd name="connsiteX0" fmla="*/ 0 w 1554480"/>
                  <a:gd name="connsiteY0" fmla="*/ 0 h 1450340"/>
                  <a:gd name="connsiteX1" fmla="*/ 1145112 w 1554480"/>
                  <a:gd name="connsiteY1" fmla="*/ 0 h 1450340"/>
                  <a:gd name="connsiteX2" fmla="*/ 1554480 w 1554480"/>
                  <a:gd name="connsiteY2" fmla="*/ 610028 h 1450340"/>
                  <a:gd name="connsiteX3" fmla="*/ 1374140 w 1554480"/>
                  <a:gd name="connsiteY3" fmla="*/ 1450340 h 1450340"/>
                  <a:gd name="connsiteX4" fmla="*/ 0 w 1554480"/>
                  <a:gd name="connsiteY4" fmla="*/ 1450340 h 1450340"/>
                  <a:gd name="connsiteX5" fmla="*/ 0 w 1554480"/>
                  <a:gd name="connsiteY5" fmla="*/ 0 h 1450340"/>
                  <a:gd name="connsiteX0" fmla="*/ 0 w 1556619"/>
                  <a:gd name="connsiteY0" fmla="*/ 0 h 1450340"/>
                  <a:gd name="connsiteX1" fmla="*/ 1145112 w 1556619"/>
                  <a:gd name="connsiteY1" fmla="*/ 0 h 1450340"/>
                  <a:gd name="connsiteX2" fmla="*/ 1554480 w 1556619"/>
                  <a:gd name="connsiteY2" fmla="*/ 610028 h 1450340"/>
                  <a:gd name="connsiteX3" fmla="*/ 1374140 w 1556619"/>
                  <a:gd name="connsiteY3" fmla="*/ 1450340 h 1450340"/>
                  <a:gd name="connsiteX4" fmla="*/ 0 w 1556619"/>
                  <a:gd name="connsiteY4" fmla="*/ 1450340 h 1450340"/>
                  <a:gd name="connsiteX5" fmla="*/ 0 w 1556619"/>
                  <a:gd name="connsiteY5" fmla="*/ 0 h 1450340"/>
                  <a:gd name="connsiteX0" fmla="*/ 0 w 1555342"/>
                  <a:gd name="connsiteY0" fmla="*/ 0 h 1450340"/>
                  <a:gd name="connsiteX1" fmla="*/ 1145112 w 1555342"/>
                  <a:gd name="connsiteY1" fmla="*/ 0 h 1450340"/>
                  <a:gd name="connsiteX2" fmla="*/ 1554480 w 1555342"/>
                  <a:gd name="connsiteY2" fmla="*/ 610028 h 1450340"/>
                  <a:gd name="connsiteX3" fmla="*/ 1140460 w 1555342"/>
                  <a:gd name="connsiteY3" fmla="*/ 1445260 h 1450340"/>
                  <a:gd name="connsiteX4" fmla="*/ 0 w 1555342"/>
                  <a:gd name="connsiteY4" fmla="*/ 1450340 h 1450340"/>
                  <a:gd name="connsiteX5" fmla="*/ 0 w 1555342"/>
                  <a:gd name="connsiteY5" fmla="*/ 0 h 1450340"/>
                  <a:gd name="connsiteX0" fmla="*/ 0 w 1556173"/>
                  <a:gd name="connsiteY0" fmla="*/ 0 h 1450340"/>
                  <a:gd name="connsiteX1" fmla="*/ 1145112 w 1556173"/>
                  <a:gd name="connsiteY1" fmla="*/ 0 h 1450340"/>
                  <a:gd name="connsiteX2" fmla="*/ 1554480 w 1556173"/>
                  <a:gd name="connsiteY2" fmla="*/ 610028 h 1450340"/>
                  <a:gd name="connsiteX3" fmla="*/ 1140460 w 1556173"/>
                  <a:gd name="connsiteY3" fmla="*/ 1445260 h 1450340"/>
                  <a:gd name="connsiteX4" fmla="*/ 0 w 1556173"/>
                  <a:gd name="connsiteY4" fmla="*/ 1450340 h 1450340"/>
                  <a:gd name="connsiteX5" fmla="*/ 0 w 1556173"/>
                  <a:gd name="connsiteY5" fmla="*/ 0 h 1450340"/>
                  <a:gd name="connsiteX0" fmla="*/ 0 w 1556554"/>
                  <a:gd name="connsiteY0" fmla="*/ 0 h 1450340"/>
                  <a:gd name="connsiteX1" fmla="*/ 1145112 w 1556554"/>
                  <a:gd name="connsiteY1" fmla="*/ 0 h 1450340"/>
                  <a:gd name="connsiteX2" fmla="*/ 1554480 w 1556554"/>
                  <a:gd name="connsiteY2" fmla="*/ 610028 h 1450340"/>
                  <a:gd name="connsiteX3" fmla="*/ 1140460 w 1556554"/>
                  <a:gd name="connsiteY3" fmla="*/ 1445260 h 1450340"/>
                  <a:gd name="connsiteX4" fmla="*/ 0 w 1556554"/>
                  <a:gd name="connsiteY4" fmla="*/ 1450340 h 1450340"/>
                  <a:gd name="connsiteX5" fmla="*/ 0 w 1556554"/>
                  <a:gd name="connsiteY5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0 w 1546500"/>
                  <a:gd name="connsiteY5" fmla="*/ 0 h 1450340"/>
                  <a:gd name="connsiteX0" fmla="*/ 2541 w 1549041"/>
                  <a:gd name="connsiteY0" fmla="*/ 0 h 1450340"/>
                  <a:gd name="connsiteX1" fmla="*/ 1147653 w 1549041"/>
                  <a:gd name="connsiteY1" fmla="*/ 0 h 1450340"/>
                  <a:gd name="connsiteX2" fmla="*/ 1546861 w 1549041"/>
                  <a:gd name="connsiteY2" fmla="*/ 610028 h 1450340"/>
                  <a:gd name="connsiteX3" fmla="*/ 1143001 w 1549041"/>
                  <a:gd name="connsiteY3" fmla="*/ 1445260 h 1450340"/>
                  <a:gd name="connsiteX4" fmla="*/ 2541 w 1549041"/>
                  <a:gd name="connsiteY4" fmla="*/ 1450340 h 1450340"/>
                  <a:gd name="connsiteX5" fmla="*/ 0 w 1549041"/>
                  <a:gd name="connsiteY5" fmla="*/ 708660 h 1450340"/>
                  <a:gd name="connsiteX6" fmla="*/ 2541 w 1549041"/>
                  <a:gd name="connsiteY6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345439 w 1546500"/>
                  <a:gd name="connsiteY5" fmla="*/ 716280 h 1450340"/>
                  <a:gd name="connsiteX6" fmla="*/ 0 w 1546500"/>
                  <a:gd name="connsiteY6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345439 w 1546500"/>
                  <a:gd name="connsiteY5" fmla="*/ 716280 h 1450340"/>
                  <a:gd name="connsiteX6" fmla="*/ 0 w 1546500"/>
                  <a:gd name="connsiteY6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345439 w 1546500"/>
                  <a:gd name="connsiteY5" fmla="*/ 716280 h 1450340"/>
                  <a:gd name="connsiteX6" fmla="*/ 0 w 1546500"/>
                  <a:gd name="connsiteY6" fmla="*/ 0 h 1450340"/>
                  <a:gd name="connsiteX0" fmla="*/ 67388 w 1613888"/>
                  <a:gd name="connsiteY0" fmla="*/ 0 h 1450340"/>
                  <a:gd name="connsiteX1" fmla="*/ 1212500 w 1613888"/>
                  <a:gd name="connsiteY1" fmla="*/ 0 h 1450340"/>
                  <a:gd name="connsiteX2" fmla="*/ 1611708 w 1613888"/>
                  <a:gd name="connsiteY2" fmla="*/ 610028 h 1450340"/>
                  <a:gd name="connsiteX3" fmla="*/ 1207848 w 1613888"/>
                  <a:gd name="connsiteY3" fmla="*/ 1445260 h 1450340"/>
                  <a:gd name="connsiteX4" fmla="*/ 67388 w 1613888"/>
                  <a:gd name="connsiteY4" fmla="*/ 1450340 h 1450340"/>
                  <a:gd name="connsiteX5" fmla="*/ 412827 w 1613888"/>
                  <a:gd name="connsiteY5" fmla="*/ 716280 h 1450340"/>
                  <a:gd name="connsiteX6" fmla="*/ 163907 w 1613888"/>
                  <a:gd name="connsiteY6" fmla="*/ 127000 h 1450340"/>
                  <a:gd name="connsiteX7" fmla="*/ 67388 w 1613888"/>
                  <a:gd name="connsiteY7" fmla="*/ 0 h 1450340"/>
                  <a:gd name="connsiteX0" fmla="*/ 58861 w 1605361"/>
                  <a:gd name="connsiteY0" fmla="*/ 0 h 1450340"/>
                  <a:gd name="connsiteX1" fmla="*/ 1203973 w 1605361"/>
                  <a:gd name="connsiteY1" fmla="*/ 0 h 1450340"/>
                  <a:gd name="connsiteX2" fmla="*/ 1603181 w 1605361"/>
                  <a:gd name="connsiteY2" fmla="*/ 610028 h 1450340"/>
                  <a:gd name="connsiteX3" fmla="*/ 1199321 w 1605361"/>
                  <a:gd name="connsiteY3" fmla="*/ 1445260 h 1450340"/>
                  <a:gd name="connsiteX4" fmla="*/ 58861 w 1605361"/>
                  <a:gd name="connsiteY4" fmla="*/ 1450340 h 1450340"/>
                  <a:gd name="connsiteX5" fmla="*/ 404300 w 1605361"/>
                  <a:gd name="connsiteY5" fmla="*/ 716280 h 1450340"/>
                  <a:gd name="connsiteX6" fmla="*/ 206180 w 1605361"/>
                  <a:gd name="connsiteY6" fmla="*/ 129540 h 1450340"/>
                  <a:gd name="connsiteX7" fmla="*/ 58861 w 1605361"/>
                  <a:gd name="connsiteY7" fmla="*/ 0 h 1450340"/>
                  <a:gd name="connsiteX0" fmla="*/ 60240 w 1606740"/>
                  <a:gd name="connsiteY0" fmla="*/ 0 h 1450340"/>
                  <a:gd name="connsiteX1" fmla="*/ 1205352 w 1606740"/>
                  <a:gd name="connsiteY1" fmla="*/ 0 h 1450340"/>
                  <a:gd name="connsiteX2" fmla="*/ 1604560 w 1606740"/>
                  <a:gd name="connsiteY2" fmla="*/ 610028 h 1450340"/>
                  <a:gd name="connsiteX3" fmla="*/ 1200700 w 1606740"/>
                  <a:gd name="connsiteY3" fmla="*/ 1445260 h 1450340"/>
                  <a:gd name="connsiteX4" fmla="*/ 60240 w 1606740"/>
                  <a:gd name="connsiteY4" fmla="*/ 1450340 h 1450340"/>
                  <a:gd name="connsiteX5" fmla="*/ 405679 w 1606740"/>
                  <a:gd name="connsiteY5" fmla="*/ 716280 h 1450340"/>
                  <a:gd name="connsiteX6" fmla="*/ 207559 w 1606740"/>
                  <a:gd name="connsiteY6" fmla="*/ 129540 h 1450340"/>
                  <a:gd name="connsiteX7" fmla="*/ 60240 w 1606740"/>
                  <a:gd name="connsiteY7" fmla="*/ 0 h 1450340"/>
                  <a:gd name="connsiteX0" fmla="*/ 60240 w 1606740"/>
                  <a:gd name="connsiteY0" fmla="*/ 0 h 1450340"/>
                  <a:gd name="connsiteX1" fmla="*/ 1205352 w 1606740"/>
                  <a:gd name="connsiteY1" fmla="*/ 0 h 1450340"/>
                  <a:gd name="connsiteX2" fmla="*/ 1604560 w 1606740"/>
                  <a:gd name="connsiteY2" fmla="*/ 610028 h 1450340"/>
                  <a:gd name="connsiteX3" fmla="*/ 1200700 w 1606740"/>
                  <a:gd name="connsiteY3" fmla="*/ 1445260 h 1450340"/>
                  <a:gd name="connsiteX4" fmla="*/ 60240 w 1606740"/>
                  <a:gd name="connsiteY4" fmla="*/ 1450340 h 1450340"/>
                  <a:gd name="connsiteX5" fmla="*/ 405679 w 1606740"/>
                  <a:gd name="connsiteY5" fmla="*/ 716280 h 1450340"/>
                  <a:gd name="connsiteX6" fmla="*/ 207559 w 1606740"/>
                  <a:gd name="connsiteY6" fmla="*/ 129540 h 1450340"/>
                  <a:gd name="connsiteX7" fmla="*/ 60240 w 1606740"/>
                  <a:gd name="connsiteY7" fmla="*/ 0 h 1450340"/>
                  <a:gd name="connsiteX0" fmla="*/ 60240 w 1606740"/>
                  <a:gd name="connsiteY0" fmla="*/ 0 h 1450340"/>
                  <a:gd name="connsiteX1" fmla="*/ 1205352 w 1606740"/>
                  <a:gd name="connsiteY1" fmla="*/ 0 h 1450340"/>
                  <a:gd name="connsiteX2" fmla="*/ 1604560 w 1606740"/>
                  <a:gd name="connsiteY2" fmla="*/ 610028 h 1450340"/>
                  <a:gd name="connsiteX3" fmla="*/ 1200700 w 1606740"/>
                  <a:gd name="connsiteY3" fmla="*/ 1445260 h 1450340"/>
                  <a:gd name="connsiteX4" fmla="*/ 60240 w 1606740"/>
                  <a:gd name="connsiteY4" fmla="*/ 1450340 h 1450340"/>
                  <a:gd name="connsiteX5" fmla="*/ 405679 w 1606740"/>
                  <a:gd name="connsiteY5" fmla="*/ 716280 h 1450340"/>
                  <a:gd name="connsiteX6" fmla="*/ 207559 w 1606740"/>
                  <a:gd name="connsiteY6" fmla="*/ 129540 h 1450340"/>
                  <a:gd name="connsiteX7" fmla="*/ 60240 w 1606740"/>
                  <a:gd name="connsiteY7" fmla="*/ 0 h 1450340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405679 w 1606740"/>
                  <a:gd name="connsiteY5" fmla="*/ 718337 h 1452397"/>
                  <a:gd name="connsiteX6" fmla="*/ 207559 w 1606740"/>
                  <a:gd name="connsiteY6" fmla="*/ 131597 h 1452397"/>
                  <a:gd name="connsiteX7" fmla="*/ 60240 w 1606740"/>
                  <a:gd name="connsiteY7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184699 w 1606740"/>
                  <a:gd name="connsiteY5" fmla="*/ 128983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240579 w 1606740"/>
                  <a:gd name="connsiteY5" fmla="*/ 128729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240579 w 1606740"/>
                  <a:gd name="connsiteY5" fmla="*/ 128729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240579 w 1606740"/>
                  <a:gd name="connsiteY5" fmla="*/ 128729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3666"/>
                  <a:gd name="connsiteX1" fmla="*/ 1205352 w 1606740"/>
                  <a:gd name="connsiteY1" fmla="*/ 2057 h 1453666"/>
                  <a:gd name="connsiteX2" fmla="*/ 1604560 w 1606740"/>
                  <a:gd name="connsiteY2" fmla="*/ 612085 h 1453666"/>
                  <a:gd name="connsiteX3" fmla="*/ 1200700 w 1606740"/>
                  <a:gd name="connsiteY3" fmla="*/ 1447317 h 1453666"/>
                  <a:gd name="connsiteX4" fmla="*/ 60240 w 1606740"/>
                  <a:gd name="connsiteY4" fmla="*/ 1452397 h 1453666"/>
                  <a:gd name="connsiteX5" fmla="*/ 240579 w 1606740"/>
                  <a:gd name="connsiteY5" fmla="*/ 1287298 h 1453666"/>
                  <a:gd name="connsiteX6" fmla="*/ 405679 w 1606740"/>
                  <a:gd name="connsiteY6" fmla="*/ 718337 h 1453666"/>
                  <a:gd name="connsiteX7" fmla="*/ 207559 w 1606740"/>
                  <a:gd name="connsiteY7" fmla="*/ 131597 h 1453666"/>
                  <a:gd name="connsiteX8" fmla="*/ 60240 w 1606740"/>
                  <a:gd name="connsiteY8" fmla="*/ 2057 h 1453666"/>
                  <a:gd name="connsiteX0" fmla="*/ 60240 w 1606740"/>
                  <a:gd name="connsiteY0" fmla="*/ 2057 h 1453534"/>
                  <a:gd name="connsiteX1" fmla="*/ 1205352 w 1606740"/>
                  <a:gd name="connsiteY1" fmla="*/ 205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205352 w 1606740"/>
                  <a:gd name="connsiteY1" fmla="*/ 205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205352 w 1606740"/>
                  <a:gd name="connsiteY1" fmla="*/ 205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1621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1621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0732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0732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59470 w 1605970"/>
                  <a:gd name="connsiteY0" fmla="*/ 2057 h 1453534"/>
                  <a:gd name="connsiteX1" fmla="*/ 1072502 w 1605970"/>
                  <a:gd name="connsiteY1" fmla="*/ 4597 h 1453534"/>
                  <a:gd name="connsiteX2" fmla="*/ 1603790 w 1605970"/>
                  <a:gd name="connsiteY2" fmla="*/ 612085 h 1453534"/>
                  <a:gd name="connsiteX3" fmla="*/ 1199930 w 1605970"/>
                  <a:gd name="connsiteY3" fmla="*/ 1447317 h 1453534"/>
                  <a:gd name="connsiteX4" fmla="*/ 59470 w 1605970"/>
                  <a:gd name="connsiteY4" fmla="*/ 1452397 h 1453534"/>
                  <a:gd name="connsiteX5" fmla="*/ 239809 w 1605970"/>
                  <a:gd name="connsiteY5" fmla="*/ 1287298 h 1453534"/>
                  <a:gd name="connsiteX6" fmla="*/ 404909 w 1605970"/>
                  <a:gd name="connsiteY6" fmla="*/ 718337 h 1453534"/>
                  <a:gd name="connsiteX7" fmla="*/ 211869 w 1605970"/>
                  <a:gd name="connsiteY7" fmla="*/ 131597 h 1453534"/>
                  <a:gd name="connsiteX8" fmla="*/ 59470 w 1605970"/>
                  <a:gd name="connsiteY8" fmla="*/ 2057 h 1453534"/>
                  <a:gd name="connsiteX0" fmla="*/ 63075 w 1609575"/>
                  <a:gd name="connsiteY0" fmla="*/ 3738 h 1455215"/>
                  <a:gd name="connsiteX1" fmla="*/ 1076107 w 1609575"/>
                  <a:gd name="connsiteY1" fmla="*/ 6278 h 1455215"/>
                  <a:gd name="connsiteX2" fmla="*/ 1607395 w 1609575"/>
                  <a:gd name="connsiteY2" fmla="*/ 613766 h 1455215"/>
                  <a:gd name="connsiteX3" fmla="*/ 1203535 w 1609575"/>
                  <a:gd name="connsiteY3" fmla="*/ 1448998 h 1455215"/>
                  <a:gd name="connsiteX4" fmla="*/ 63075 w 1609575"/>
                  <a:gd name="connsiteY4" fmla="*/ 1454078 h 1455215"/>
                  <a:gd name="connsiteX5" fmla="*/ 243414 w 1609575"/>
                  <a:gd name="connsiteY5" fmla="*/ 1288979 h 1455215"/>
                  <a:gd name="connsiteX6" fmla="*/ 408514 w 1609575"/>
                  <a:gd name="connsiteY6" fmla="*/ 720018 h 1455215"/>
                  <a:gd name="connsiteX7" fmla="*/ 215474 w 1609575"/>
                  <a:gd name="connsiteY7" fmla="*/ 133278 h 1455215"/>
                  <a:gd name="connsiteX8" fmla="*/ 63075 w 1609575"/>
                  <a:gd name="connsiteY8" fmla="*/ 3738 h 1455215"/>
                  <a:gd name="connsiteX0" fmla="*/ 63075 w 1609575"/>
                  <a:gd name="connsiteY0" fmla="*/ 3738 h 1455215"/>
                  <a:gd name="connsiteX1" fmla="*/ 1076107 w 1609575"/>
                  <a:gd name="connsiteY1" fmla="*/ 6278 h 1455215"/>
                  <a:gd name="connsiteX2" fmla="*/ 1607395 w 1609575"/>
                  <a:gd name="connsiteY2" fmla="*/ 613766 h 1455215"/>
                  <a:gd name="connsiteX3" fmla="*/ 1203535 w 1609575"/>
                  <a:gd name="connsiteY3" fmla="*/ 1448998 h 1455215"/>
                  <a:gd name="connsiteX4" fmla="*/ 63075 w 1609575"/>
                  <a:gd name="connsiteY4" fmla="*/ 1454078 h 1455215"/>
                  <a:gd name="connsiteX5" fmla="*/ 243414 w 1609575"/>
                  <a:gd name="connsiteY5" fmla="*/ 1288979 h 1455215"/>
                  <a:gd name="connsiteX6" fmla="*/ 408514 w 1609575"/>
                  <a:gd name="connsiteY6" fmla="*/ 720018 h 1455215"/>
                  <a:gd name="connsiteX7" fmla="*/ 215474 w 1609575"/>
                  <a:gd name="connsiteY7" fmla="*/ 133278 h 1455215"/>
                  <a:gd name="connsiteX8" fmla="*/ 63075 w 1609575"/>
                  <a:gd name="connsiteY8" fmla="*/ 3738 h 1455215"/>
                  <a:gd name="connsiteX0" fmla="*/ 63075 w 1609575"/>
                  <a:gd name="connsiteY0" fmla="*/ 3738 h 1455158"/>
                  <a:gd name="connsiteX1" fmla="*/ 1076107 w 1609575"/>
                  <a:gd name="connsiteY1" fmla="*/ 6278 h 1455158"/>
                  <a:gd name="connsiteX2" fmla="*/ 1607395 w 1609575"/>
                  <a:gd name="connsiteY2" fmla="*/ 613766 h 1455158"/>
                  <a:gd name="connsiteX3" fmla="*/ 1203535 w 1609575"/>
                  <a:gd name="connsiteY3" fmla="*/ 1448998 h 1455158"/>
                  <a:gd name="connsiteX4" fmla="*/ 63075 w 1609575"/>
                  <a:gd name="connsiteY4" fmla="*/ 1454078 h 1455158"/>
                  <a:gd name="connsiteX5" fmla="*/ 243414 w 1609575"/>
                  <a:gd name="connsiteY5" fmla="*/ 1288979 h 1455158"/>
                  <a:gd name="connsiteX6" fmla="*/ 408514 w 1609575"/>
                  <a:gd name="connsiteY6" fmla="*/ 720018 h 1455158"/>
                  <a:gd name="connsiteX7" fmla="*/ 215474 w 1609575"/>
                  <a:gd name="connsiteY7" fmla="*/ 133278 h 1455158"/>
                  <a:gd name="connsiteX8" fmla="*/ 63075 w 1609575"/>
                  <a:gd name="connsiteY8" fmla="*/ 3738 h 1455158"/>
                  <a:gd name="connsiteX0" fmla="*/ 63075 w 1609575"/>
                  <a:gd name="connsiteY0" fmla="*/ 3738 h 1455158"/>
                  <a:gd name="connsiteX1" fmla="*/ 1076107 w 1609575"/>
                  <a:gd name="connsiteY1" fmla="*/ 6278 h 1455158"/>
                  <a:gd name="connsiteX2" fmla="*/ 1607395 w 1609575"/>
                  <a:gd name="connsiteY2" fmla="*/ 613766 h 1455158"/>
                  <a:gd name="connsiteX3" fmla="*/ 1203535 w 1609575"/>
                  <a:gd name="connsiteY3" fmla="*/ 1448998 h 1455158"/>
                  <a:gd name="connsiteX4" fmla="*/ 63075 w 1609575"/>
                  <a:gd name="connsiteY4" fmla="*/ 1454078 h 1455158"/>
                  <a:gd name="connsiteX5" fmla="*/ 243414 w 1609575"/>
                  <a:gd name="connsiteY5" fmla="*/ 1288979 h 1455158"/>
                  <a:gd name="connsiteX6" fmla="*/ 408514 w 1609575"/>
                  <a:gd name="connsiteY6" fmla="*/ 720018 h 1455158"/>
                  <a:gd name="connsiteX7" fmla="*/ 215474 w 1609575"/>
                  <a:gd name="connsiteY7" fmla="*/ 133278 h 1455158"/>
                  <a:gd name="connsiteX8" fmla="*/ 63075 w 1609575"/>
                  <a:gd name="connsiteY8" fmla="*/ 3738 h 145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9575" h="1455158">
                    <a:moveTo>
                      <a:pt x="63075" y="3738"/>
                    </a:moveTo>
                    <a:lnTo>
                      <a:pt x="1076107" y="6278"/>
                    </a:lnTo>
                    <a:cubicBezTo>
                      <a:pt x="1377856" y="3738"/>
                      <a:pt x="1546435" y="197717"/>
                      <a:pt x="1607395" y="613766"/>
                    </a:cubicBezTo>
                    <a:cubicBezTo>
                      <a:pt x="1631102" y="1023410"/>
                      <a:pt x="1459228" y="1389874"/>
                      <a:pt x="1203535" y="1448998"/>
                    </a:cubicBezTo>
                    <a:lnTo>
                      <a:pt x="63075" y="1454078"/>
                    </a:lnTo>
                    <a:cubicBezTo>
                      <a:pt x="-2118" y="1465932"/>
                      <a:pt x="185841" y="1378302"/>
                      <a:pt x="243414" y="1288979"/>
                    </a:cubicBezTo>
                    <a:cubicBezTo>
                      <a:pt x="341627" y="1136156"/>
                      <a:pt x="404704" y="913058"/>
                      <a:pt x="408514" y="720018"/>
                    </a:cubicBezTo>
                    <a:cubicBezTo>
                      <a:pt x="406820" y="489301"/>
                      <a:pt x="359407" y="321238"/>
                      <a:pt x="215474" y="133278"/>
                    </a:cubicBezTo>
                    <a:cubicBezTo>
                      <a:pt x="122341" y="-24202"/>
                      <a:pt x="-111691" y="-495"/>
                      <a:pt x="63075" y="3738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DB0797-0DA0-4FBC-ACD2-E8E794E9D688}"/>
                  </a:ext>
                </a:extLst>
              </p:cNvPr>
              <p:cNvSpPr txBox="1"/>
              <p:nvPr/>
            </p:nvSpPr>
            <p:spPr>
              <a:xfrm>
                <a:off x="2869646" y="2268220"/>
                <a:ext cx="184731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EBD07B98-BAEC-44F9-AACB-73F3C12CBA75}"/>
                </a:ext>
              </a:extLst>
            </p:cNvPr>
            <p:cNvCxnSpPr/>
            <p:nvPr/>
          </p:nvCxnSpPr>
          <p:spPr>
            <a:xfrm>
              <a:off x="2393740" y="2787209"/>
              <a:ext cx="0" cy="1072321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35C7D64D-7B55-446D-ACB1-70750E7FF555}"/>
                </a:ext>
              </a:extLst>
            </p:cNvPr>
            <p:cNvCxnSpPr>
              <a:cxnSpLocks/>
            </p:cNvCxnSpPr>
            <p:nvPr/>
          </p:nvCxnSpPr>
          <p:spPr>
            <a:xfrm>
              <a:off x="2392785" y="2033341"/>
              <a:ext cx="0" cy="73646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98D9E1CB-7F80-4BE8-AF7E-9FCA4965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9149" y="2785304"/>
              <a:ext cx="401806" cy="19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86FAEDE7-E088-457B-98A3-F02C086E037F}"/>
                </a:ext>
              </a:extLst>
            </p:cNvPr>
            <p:cNvCxnSpPr>
              <a:cxnSpLocks/>
            </p:cNvCxnSpPr>
            <p:nvPr/>
          </p:nvCxnSpPr>
          <p:spPr>
            <a:xfrm>
              <a:off x="7239149" y="4074795"/>
              <a:ext cx="1194286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F54B077-5462-43D6-BE04-5B0CFEF3FC1C}"/>
                </a:ext>
              </a:extLst>
            </p:cNvPr>
            <p:cNvCxnSpPr/>
            <p:nvPr/>
          </p:nvCxnSpPr>
          <p:spPr>
            <a:xfrm>
              <a:off x="8456295" y="4074795"/>
              <a:ext cx="393383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E445FBF0-955F-4954-85B7-EECDCF8CB133}"/>
                </a:ext>
              </a:extLst>
            </p:cNvPr>
            <p:cNvGrpSpPr/>
            <p:nvPr/>
          </p:nvGrpSpPr>
          <p:grpSpPr>
            <a:xfrm>
              <a:off x="7239149" y="2033341"/>
              <a:ext cx="1610530" cy="1402665"/>
              <a:chOff x="2387071" y="2033341"/>
              <a:chExt cx="1610530" cy="1402665"/>
            </a:xfrm>
          </p:grpSpPr>
          <p:sp>
            <p:nvSpPr>
              <p:cNvPr id="25" name="Прямоугольник: один скругленный угол 3">
                <a:extLst>
                  <a:ext uri="{FF2B5EF4-FFF2-40B4-BE49-F238E27FC236}">
                    <a16:creationId xmlns:a16="http://schemas.microsoft.com/office/drawing/2014/main" id="{5695136C-5DBD-4EE3-89FF-082826737814}"/>
                  </a:ext>
                </a:extLst>
              </p:cNvPr>
              <p:cNvSpPr/>
              <p:nvPr/>
            </p:nvSpPr>
            <p:spPr>
              <a:xfrm>
                <a:off x="2387071" y="2033341"/>
                <a:ext cx="1610530" cy="1402665"/>
              </a:xfrm>
              <a:custGeom>
                <a:avLst/>
                <a:gdLst>
                  <a:gd name="connsiteX0" fmla="*/ 0 w 1374140"/>
                  <a:gd name="connsiteY0" fmla="*/ 0 h 1450340"/>
                  <a:gd name="connsiteX1" fmla="*/ 1145112 w 1374140"/>
                  <a:gd name="connsiteY1" fmla="*/ 0 h 1450340"/>
                  <a:gd name="connsiteX2" fmla="*/ 1374140 w 1374140"/>
                  <a:gd name="connsiteY2" fmla="*/ 229028 h 1450340"/>
                  <a:gd name="connsiteX3" fmla="*/ 1374140 w 1374140"/>
                  <a:gd name="connsiteY3" fmla="*/ 1450340 h 1450340"/>
                  <a:gd name="connsiteX4" fmla="*/ 0 w 1374140"/>
                  <a:gd name="connsiteY4" fmla="*/ 1450340 h 1450340"/>
                  <a:gd name="connsiteX5" fmla="*/ 0 w 1374140"/>
                  <a:gd name="connsiteY5" fmla="*/ 0 h 1450340"/>
                  <a:gd name="connsiteX0" fmla="*/ 0 w 1374140"/>
                  <a:gd name="connsiteY0" fmla="*/ 0 h 1450340"/>
                  <a:gd name="connsiteX1" fmla="*/ 1145112 w 1374140"/>
                  <a:gd name="connsiteY1" fmla="*/ 0 h 1450340"/>
                  <a:gd name="connsiteX2" fmla="*/ 1374140 w 1374140"/>
                  <a:gd name="connsiteY2" fmla="*/ 229028 h 1450340"/>
                  <a:gd name="connsiteX3" fmla="*/ 1374140 w 1374140"/>
                  <a:gd name="connsiteY3" fmla="*/ 1450340 h 1450340"/>
                  <a:gd name="connsiteX4" fmla="*/ 0 w 1374140"/>
                  <a:gd name="connsiteY4" fmla="*/ 1450340 h 1450340"/>
                  <a:gd name="connsiteX5" fmla="*/ 0 w 1374140"/>
                  <a:gd name="connsiteY5" fmla="*/ 0 h 1450340"/>
                  <a:gd name="connsiteX0" fmla="*/ 0 w 1526540"/>
                  <a:gd name="connsiteY0" fmla="*/ 0 h 1450340"/>
                  <a:gd name="connsiteX1" fmla="*/ 1145112 w 1526540"/>
                  <a:gd name="connsiteY1" fmla="*/ 0 h 1450340"/>
                  <a:gd name="connsiteX2" fmla="*/ 1526540 w 1526540"/>
                  <a:gd name="connsiteY2" fmla="*/ 447468 h 1450340"/>
                  <a:gd name="connsiteX3" fmla="*/ 1374140 w 1526540"/>
                  <a:gd name="connsiteY3" fmla="*/ 1450340 h 1450340"/>
                  <a:gd name="connsiteX4" fmla="*/ 0 w 1526540"/>
                  <a:gd name="connsiteY4" fmla="*/ 1450340 h 1450340"/>
                  <a:gd name="connsiteX5" fmla="*/ 0 w 1526540"/>
                  <a:gd name="connsiteY5" fmla="*/ 0 h 1450340"/>
                  <a:gd name="connsiteX0" fmla="*/ 0 w 1526540"/>
                  <a:gd name="connsiteY0" fmla="*/ 0 h 1450340"/>
                  <a:gd name="connsiteX1" fmla="*/ 1145112 w 1526540"/>
                  <a:gd name="connsiteY1" fmla="*/ 0 h 1450340"/>
                  <a:gd name="connsiteX2" fmla="*/ 1526540 w 1526540"/>
                  <a:gd name="connsiteY2" fmla="*/ 447468 h 1450340"/>
                  <a:gd name="connsiteX3" fmla="*/ 1374140 w 1526540"/>
                  <a:gd name="connsiteY3" fmla="*/ 1450340 h 1450340"/>
                  <a:gd name="connsiteX4" fmla="*/ 0 w 1526540"/>
                  <a:gd name="connsiteY4" fmla="*/ 1450340 h 1450340"/>
                  <a:gd name="connsiteX5" fmla="*/ 0 w 1526540"/>
                  <a:gd name="connsiteY5" fmla="*/ 0 h 1450340"/>
                  <a:gd name="connsiteX0" fmla="*/ 0 w 1554480"/>
                  <a:gd name="connsiteY0" fmla="*/ 0 h 1450340"/>
                  <a:gd name="connsiteX1" fmla="*/ 1145112 w 1554480"/>
                  <a:gd name="connsiteY1" fmla="*/ 0 h 1450340"/>
                  <a:gd name="connsiteX2" fmla="*/ 1554480 w 1554480"/>
                  <a:gd name="connsiteY2" fmla="*/ 610028 h 1450340"/>
                  <a:gd name="connsiteX3" fmla="*/ 1374140 w 1554480"/>
                  <a:gd name="connsiteY3" fmla="*/ 1450340 h 1450340"/>
                  <a:gd name="connsiteX4" fmla="*/ 0 w 1554480"/>
                  <a:gd name="connsiteY4" fmla="*/ 1450340 h 1450340"/>
                  <a:gd name="connsiteX5" fmla="*/ 0 w 1554480"/>
                  <a:gd name="connsiteY5" fmla="*/ 0 h 1450340"/>
                  <a:gd name="connsiteX0" fmla="*/ 0 w 1554480"/>
                  <a:gd name="connsiteY0" fmla="*/ 0 h 1450340"/>
                  <a:gd name="connsiteX1" fmla="*/ 1145112 w 1554480"/>
                  <a:gd name="connsiteY1" fmla="*/ 0 h 1450340"/>
                  <a:gd name="connsiteX2" fmla="*/ 1554480 w 1554480"/>
                  <a:gd name="connsiteY2" fmla="*/ 610028 h 1450340"/>
                  <a:gd name="connsiteX3" fmla="*/ 1374140 w 1554480"/>
                  <a:gd name="connsiteY3" fmla="*/ 1450340 h 1450340"/>
                  <a:gd name="connsiteX4" fmla="*/ 0 w 1554480"/>
                  <a:gd name="connsiteY4" fmla="*/ 1450340 h 1450340"/>
                  <a:gd name="connsiteX5" fmla="*/ 0 w 1554480"/>
                  <a:gd name="connsiteY5" fmla="*/ 0 h 1450340"/>
                  <a:gd name="connsiteX0" fmla="*/ 0 w 1556619"/>
                  <a:gd name="connsiteY0" fmla="*/ 0 h 1450340"/>
                  <a:gd name="connsiteX1" fmla="*/ 1145112 w 1556619"/>
                  <a:gd name="connsiteY1" fmla="*/ 0 h 1450340"/>
                  <a:gd name="connsiteX2" fmla="*/ 1554480 w 1556619"/>
                  <a:gd name="connsiteY2" fmla="*/ 610028 h 1450340"/>
                  <a:gd name="connsiteX3" fmla="*/ 1374140 w 1556619"/>
                  <a:gd name="connsiteY3" fmla="*/ 1450340 h 1450340"/>
                  <a:gd name="connsiteX4" fmla="*/ 0 w 1556619"/>
                  <a:gd name="connsiteY4" fmla="*/ 1450340 h 1450340"/>
                  <a:gd name="connsiteX5" fmla="*/ 0 w 1556619"/>
                  <a:gd name="connsiteY5" fmla="*/ 0 h 1450340"/>
                  <a:gd name="connsiteX0" fmla="*/ 0 w 1555342"/>
                  <a:gd name="connsiteY0" fmla="*/ 0 h 1450340"/>
                  <a:gd name="connsiteX1" fmla="*/ 1145112 w 1555342"/>
                  <a:gd name="connsiteY1" fmla="*/ 0 h 1450340"/>
                  <a:gd name="connsiteX2" fmla="*/ 1554480 w 1555342"/>
                  <a:gd name="connsiteY2" fmla="*/ 610028 h 1450340"/>
                  <a:gd name="connsiteX3" fmla="*/ 1140460 w 1555342"/>
                  <a:gd name="connsiteY3" fmla="*/ 1445260 h 1450340"/>
                  <a:gd name="connsiteX4" fmla="*/ 0 w 1555342"/>
                  <a:gd name="connsiteY4" fmla="*/ 1450340 h 1450340"/>
                  <a:gd name="connsiteX5" fmla="*/ 0 w 1555342"/>
                  <a:gd name="connsiteY5" fmla="*/ 0 h 1450340"/>
                  <a:gd name="connsiteX0" fmla="*/ 0 w 1556173"/>
                  <a:gd name="connsiteY0" fmla="*/ 0 h 1450340"/>
                  <a:gd name="connsiteX1" fmla="*/ 1145112 w 1556173"/>
                  <a:gd name="connsiteY1" fmla="*/ 0 h 1450340"/>
                  <a:gd name="connsiteX2" fmla="*/ 1554480 w 1556173"/>
                  <a:gd name="connsiteY2" fmla="*/ 610028 h 1450340"/>
                  <a:gd name="connsiteX3" fmla="*/ 1140460 w 1556173"/>
                  <a:gd name="connsiteY3" fmla="*/ 1445260 h 1450340"/>
                  <a:gd name="connsiteX4" fmla="*/ 0 w 1556173"/>
                  <a:gd name="connsiteY4" fmla="*/ 1450340 h 1450340"/>
                  <a:gd name="connsiteX5" fmla="*/ 0 w 1556173"/>
                  <a:gd name="connsiteY5" fmla="*/ 0 h 1450340"/>
                  <a:gd name="connsiteX0" fmla="*/ 0 w 1556554"/>
                  <a:gd name="connsiteY0" fmla="*/ 0 h 1450340"/>
                  <a:gd name="connsiteX1" fmla="*/ 1145112 w 1556554"/>
                  <a:gd name="connsiteY1" fmla="*/ 0 h 1450340"/>
                  <a:gd name="connsiteX2" fmla="*/ 1554480 w 1556554"/>
                  <a:gd name="connsiteY2" fmla="*/ 610028 h 1450340"/>
                  <a:gd name="connsiteX3" fmla="*/ 1140460 w 1556554"/>
                  <a:gd name="connsiteY3" fmla="*/ 1445260 h 1450340"/>
                  <a:gd name="connsiteX4" fmla="*/ 0 w 1556554"/>
                  <a:gd name="connsiteY4" fmla="*/ 1450340 h 1450340"/>
                  <a:gd name="connsiteX5" fmla="*/ 0 w 1556554"/>
                  <a:gd name="connsiteY5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0 w 1546500"/>
                  <a:gd name="connsiteY5" fmla="*/ 0 h 1450340"/>
                  <a:gd name="connsiteX0" fmla="*/ 2541 w 1549041"/>
                  <a:gd name="connsiteY0" fmla="*/ 0 h 1450340"/>
                  <a:gd name="connsiteX1" fmla="*/ 1147653 w 1549041"/>
                  <a:gd name="connsiteY1" fmla="*/ 0 h 1450340"/>
                  <a:gd name="connsiteX2" fmla="*/ 1546861 w 1549041"/>
                  <a:gd name="connsiteY2" fmla="*/ 610028 h 1450340"/>
                  <a:gd name="connsiteX3" fmla="*/ 1143001 w 1549041"/>
                  <a:gd name="connsiteY3" fmla="*/ 1445260 h 1450340"/>
                  <a:gd name="connsiteX4" fmla="*/ 2541 w 1549041"/>
                  <a:gd name="connsiteY4" fmla="*/ 1450340 h 1450340"/>
                  <a:gd name="connsiteX5" fmla="*/ 0 w 1549041"/>
                  <a:gd name="connsiteY5" fmla="*/ 708660 h 1450340"/>
                  <a:gd name="connsiteX6" fmla="*/ 2541 w 1549041"/>
                  <a:gd name="connsiteY6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345439 w 1546500"/>
                  <a:gd name="connsiteY5" fmla="*/ 716280 h 1450340"/>
                  <a:gd name="connsiteX6" fmla="*/ 0 w 1546500"/>
                  <a:gd name="connsiteY6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345439 w 1546500"/>
                  <a:gd name="connsiteY5" fmla="*/ 716280 h 1450340"/>
                  <a:gd name="connsiteX6" fmla="*/ 0 w 1546500"/>
                  <a:gd name="connsiteY6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345439 w 1546500"/>
                  <a:gd name="connsiteY5" fmla="*/ 716280 h 1450340"/>
                  <a:gd name="connsiteX6" fmla="*/ 0 w 1546500"/>
                  <a:gd name="connsiteY6" fmla="*/ 0 h 1450340"/>
                  <a:gd name="connsiteX0" fmla="*/ 67388 w 1613888"/>
                  <a:gd name="connsiteY0" fmla="*/ 0 h 1450340"/>
                  <a:gd name="connsiteX1" fmla="*/ 1212500 w 1613888"/>
                  <a:gd name="connsiteY1" fmla="*/ 0 h 1450340"/>
                  <a:gd name="connsiteX2" fmla="*/ 1611708 w 1613888"/>
                  <a:gd name="connsiteY2" fmla="*/ 610028 h 1450340"/>
                  <a:gd name="connsiteX3" fmla="*/ 1207848 w 1613888"/>
                  <a:gd name="connsiteY3" fmla="*/ 1445260 h 1450340"/>
                  <a:gd name="connsiteX4" fmla="*/ 67388 w 1613888"/>
                  <a:gd name="connsiteY4" fmla="*/ 1450340 h 1450340"/>
                  <a:gd name="connsiteX5" fmla="*/ 412827 w 1613888"/>
                  <a:gd name="connsiteY5" fmla="*/ 716280 h 1450340"/>
                  <a:gd name="connsiteX6" fmla="*/ 163907 w 1613888"/>
                  <a:gd name="connsiteY6" fmla="*/ 127000 h 1450340"/>
                  <a:gd name="connsiteX7" fmla="*/ 67388 w 1613888"/>
                  <a:gd name="connsiteY7" fmla="*/ 0 h 1450340"/>
                  <a:gd name="connsiteX0" fmla="*/ 58861 w 1605361"/>
                  <a:gd name="connsiteY0" fmla="*/ 0 h 1450340"/>
                  <a:gd name="connsiteX1" fmla="*/ 1203973 w 1605361"/>
                  <a:gd name="connsiteY1" fmla="*/ 0 h 1450340"/>
                  <a:gd name="connsiteX2" fmla="*/ 1603181 w 1605361"/>
                  <a:gd name="connsiteY2" fmla="*/ 610028 h 1450340"/>
                  <a:gd name="connsiteX3" fmla="*/ 1199321 w 1605361"/>
                  <a:gd name="connsiteY3" fmla="*/ 1445260 h 1450340"/>
                  <a:gd name="connsiteX4" fmla="*/ 58861 w 1605361"/>
                  <a:gd name="connsiteY4" fmla="*/ 1450340 h 1450340"/>
                  <a:gd name="connsiteX5" fmla="*/ 404300 w 1605361"/>
                  <a:gd name="connsiteY5" fmla="*/ 716280 h 1450340"/>
                  <a:gd name="connsiteX6" fmla="*/ 206180 w 1605361"/>
                  <a:gd name="connsiteY6" fmla="*/ 129540 h 1450340"/>
                  <a:gd name="connsiteX7" fmla="*/ 58861 w 1605361"/>
                  <a:gd name="connsiteY7" fmla="*/ 0 h 1450340"/>
                  <a:gd name="connsiteX0" fmla="*/ 60240 w 1606740"/>
                  <a:gd name="connsiteY0" fmla="*/ 0 h 1450340"/>
                  <a:gd name="connsiteX1" fmla="*/ 1205352 w 1606740"/>
                  <a:gd name="connsiteY1" fmla="*/ 0 h 1450340"/>
                  <a:gd name="connsiteX2" fmla="*/ 1604560 w 1606740"/>
                  <a:gd name="connsiteY2" fmla="*/ 610028 h 1450340"/>
                  <a:gd name="connsiteX3" fmla="*/ 1200700 w 1606740"/>
                  <a:gd name="connsiteY3" fmla="*/ 1445260 h 1450340"/>
                  <a:gd name="connsiteX4" fmla="*/ 60240 w 1606740"/>
                  <a:gd name="connsiteY4" fmla="*/ 1450340 h 1450340"/>
                  <a:gd name="connsiteX5" fmla="*/ 405679 w 1606740"/>
                  <a:gd name="connsiteY5" fmla="*/ 716280 h 1450340"/>
                  <a:gd name="connsiteX6" fmla="*/ 207559 w 1606740"/>
                  <a:gd name="connsiteY6" fmla="*/ 129540 h 1450340"/>
                  <a:gd name="connsiteX7" fmla="*/ 60240 w 1606740"/>
                  <a:gd name="connsiteY7" fmla="*/ 0 h 1450340"/>
                  <a:gd name="connsiteX0" fmla="*/ 60240 w 1606740"/>
                  <a:gd name="connsiteY0" fmla="*/ 0 h 1450340"/>
                  <a:gd name="connsiteX1" fmla="*/ 1205352 w 1606740"/>
                  <a:gd name="connsiteY1" fmla="*/ 0 h 1450340"/>
                  <a:gd name="connsiteX2" fmla="*/ 1604560 w 1606740"/>
                  <a:gd name="connsiteY2" fmla="*/ 610028 h 1450340"/>
                  <a:gd name="connsiteX3" fmla="*/ 1200700 w 1606740"/>
                  <a:gd name="connsiteY3" fmla="*/ 1445260 h 1450340"/>
                  <a:gd name="connsiteX4" fmla="*/ 60240 w 1606740"/>
                  <a:gd name="connsiteY4" fmla="*/ 1450340 h 1450340"/>
                  <a:gd name="connsiteX5" fmla="*/ 405679 w 1606740"/>
                  <a:gd name="connsiteY5" fmla="*/ 716280 h 1450340"/>
                  <a:gd name="connsiteX6" fmla="*/ 207559 w 1606740"/>
                  <a:gd name="connsiteY6" fmla="*/ 129540 h 1450340"/>
                  <a:gd name="connsiteX7" fmla="*/ 60240 w 1606740"/>
                  <a:gd name="connsiteY7" fmla="*/ 0 h 1450340"/>
                  <a:gd name="connsiteX0" fmla="*/ 60240 w 1606740"/>
                  <a:gd name="connsiteY0" fmla="*/ 0 h 1450340"/>
                  <a:gd name="connsiteX1" fmla="*/ 1205352 w 1606740"/>
                  <a:gd name="connsiteY1" fmla="*/ 0 h 1450340"/>
                  <a:gd name="connsiteX2" fmla="*/ 1604560 w 1606740"/>
                  <a:gd name="connsiteY2" fmla="*/ 610028 h 1450340"/>
                  <a:gd name="connsiteX3" fmla="*/ 1200700 w 1606740"/>
                  <a:gd name="connsiteY3" fmla="*/ 1445260 h 1450340"/>
                  <a:gd name="connsiteX4" fmla="*/ 60240 w 1606740"/>
                  <a:gd name="connsiteY4" fmla="*/ 1450340 h 1450340"/>
                  <a:gd name="connsiteX5" fmla="*/ 405679 w 1606740"/>
                  <a:gd name="connsiteY5" fmla="*/ 716280 h 1450340"/>
                  <a:gd name="connsiteX6" fmla="*/ 207559 w 1606740"/>
                  <a:gd name="connsiteY6" fmla="*/ 129540 h 1450340"/>
                  <a:gd name="connsiteX7" fmla="*/ 60240 w 1606740"/>
                  <a:gd name="connsiteY7" fmla="*/ 0 h 1450340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405679 w 1606740"/>
                  <a:gd name="connsiteY5" fmla="*/ 718337 h 1452397"/>
                  <a:gd name="connsiteX6" fmla="*/ 207559 w 1606740"/>
                  <a:gd name="connsiteY6" fmla="*/ 131597 h 1452397"/>
                  <a:gd name="connsiteX7" fmla="*/ 60240 w 1606740"/>
                  <a:gd name="connsiteY7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184699 w 1606740"/>
                  <a:gd name="connsiteY5" fmla="*/ 128983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240579 w 1606740"/>
                  <a:gd name="connsiteY5" fmla="*/ 128729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240579 w 1606740"/>
                  <a:gd name="connsiteY5" fmla="*/ 128729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240579 w 1606740"/>
                  <a:gd name="connsiteY5" fmla="*/ 128729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3666"/>
                  <a:gd name="connsiteX1" fmla="*/ 1205352 w 1606740"/>
                  <a:gd name="connsiteY1" fmla="*/ 2057 h 1453666"/>
                  <a:gd name="connsiteX2" fmla="*/ 1604560 w 1606740"/>
                  <a:gd name="connsiteY2" fmla="*/ 612085 h 1453666"/>
                  <a:gd name="connsiteX3" fmla="*/ 1200700 w 1606740"/>
                  <a:gd name="connsiteY3" fmla="*/ 1447317 h 1453666"/>
                  <a:gd name="connsiteX4" fmla="*/ 60240 w 1606740"/>
                  <a:gd name="connsiteY4" fmla="*/ 1452397 h 1453666"/>
                  <a:gd name="connsiteX5" fmla="*/ 240579 w 1606740"/>
                  <a:gd name="connsiteY5" fmla="*/ 1287298 h 1453666"/>
                  <a:gd name="connsiteX6" fmla="*/ 405679 w 1606740"/>
                  <a:gd name="connsiteY6" fmla="*/ 718337 h 1453666"/>
                  <a:gd name="connsiteX7" fmla="*/ 207559 w 1606740"/>
                  <a:gd name="connsiteY7" fmla="*/ 131597 h 1453666"/>
                  <a:gd name="connsiteX8" fmla="*/ 60240 w 1606740"/>
                  <a:gd name="connsiteY8" fmla="*/ 2057 h 1453666"/>
                  <a:gd name="connsiteX0" fmla="*/ 60240 w 1606740"/>
                  <a:gd name="connsiteY0" fmla="*/ 2057 h 1453534"/>
                  <a:gd name="connsiteX1" fmla="*/ 1205352 w 1606740"/>
                  <a:gd name="connsiteY1" fmla="*/ 205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205352 w 1606740"/>
                  <a:gd name="connsiteY1" fmla="*/ 205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205352 w 1606740"/>
                  <a:gd name="connsiteY1" fmla="*/ 205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1621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1621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0732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0732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59470 w 1605970"/>
                  <a:gd name="connsiteY0" fmla="*/ 2057 h 1453534"/>
                  <a:gd name="connsiteX1" fmla="*/ 1072502 w 1605970"/>
                  <a:gd name="connsiteY1" fmla="*/ 4597 h 1453534"/>
                  <a:gd name="connsiteX2" fmla="*/ 1603790 w 1605970"/>
                  <a:gd name="connsiteY2" fmla="*/ 612085 h 1453534"/>
                  <a:gd name="connsiteX3" fmla="*/ 1199930 w 1605970"/>
                  <a:gd name="connsiteY3" fmla="*/ 1447317 h 1453534"/>
                  <a:gd name="connsiteX4" fmla="*/ 59470 w 1605970"/>
                  <a:gd name="connsiteY4" fmla="*/ 1452397 h 1453534"/>
                  <a:gd name="connsiteX5" fmla="*/ 239809 w 1605970"/>
                  <a:gd name="connsiteY5" fmla="*/ 1287298 h 1453534"/>
                  <a:gd name="connsiteX6" fmla="*/ 404909 w 1605970"/>
                  <a:gd name="connsiteY6" fmla="*/ 718337 h 1453534"/>
                  <a:gd name="connsiteX7" fmla="*/ 211869 w 1605970"/>
                  <a:gd name="connsiteY7" fmla="*/ 131597 h 1453534"/>
                  <a:gd name="connsiteX8" fmla="*/ 59470 w 1605970"/>
                  <a:gd name="connsiteY8" fmla="*/ 2057 h 1453534"/>
                  <a:gd name="connsiteX0" fmla="*/ 63075 w 1609575"/>
                  <a:gd name="connsiteY0" fmla="*/ 3738 h 1455215"/>
                  <a:gd name="connsiteX1" fmla="*/ 1076107 w 1609575"/>
                  <a:gd name="connsiteY1" fmla="*/ 6278 h 1455215"/>
                  <a:gd name="connsiteX2" fmla="*/ 1607395 w 1609575"/>
                  <a:gd name="connsiteY2" fmla="*/ 613766 h 1455215"/>
                  <a:gd name="connsiteX3" fmla="*/ 1203535 w 1609575"/>
                  <a:gd name="connsiteY3" fmla="*/ 1448998 h 1455215"/>
                  <a:gd name="connsiteX4" fmla="*/ 63075 w 1609575"/>
                  <a:gd name="connsiteY4" fmla="*/ 1454078 h 1455215"/>
                  <a:gd name="connsiteX5" fmla="*/ 243414 w 1609575"/>
                  <a:gd name="connsiteY5" fmla="*/ 1288979 h 1455215"/>
                  <a:gd name="connsiteX6" fmla="*/ 408514 w 1609575"/>
                  <a:gd name="connsiteY6" fmla="*/ 720018 h 1455215"/>
                  <a:gd name="connsiteX7" fmla="*/ 215474 w 1609575"/>
                  <a:gd name="connsiteY7" fmla="*/ 133278 h 1455215"/>
                  <a:gd name="connsiteX8" fmla="*/ 63075 w 1609575"/>
                  <a:gd name="connsiteY8" fmla="*/ 3738 h 1455215"/>
                  <a:gd name="connsiteX0" fmla="*/ 63075 w 1609575"/>
                  <a:gd name="connsiteY0" fmla="*/ 3738 h 1455215"/>
                  <a:gd name="connsiteX1" fmla="*/ 1076107 w 1609575"/>
                  <a:gd name="connsiteY1" fmla="*/ 6278 h 1455215"/>
                  <a:gd name="connsiteX2" fmla="*/ 1607395 w 1609575"/>
                  <a:gd name="connsiteY2" fmla="*/ 613766 h 1455215"/>
                  <a:gd name="connsiteX3" fmla="*/ 1203535 w 1609575"/>
                  <a:gd name="connsiteY3" fmla="*/ 1448998 h 1455215"/>
                  <a:gd name="connsiteX4" fmla="*/ 63075 w 1609575"/>
                  <a:gd name="connsiteY4" fmla="*/ 1454078 h 1455215"/>
                  <a:gd name="connsiteX5" fmla="*/ 243414 w 1609575"/>
                  <a:gd name="connsiteY5" fmla="*/ 1288979 h 1455215"/>
                  <a:gd name="connsiteX6" fmla="*/ 408514 w 1609575"/>
                  <a:gd name="connsiteY6" fmla="*/ 720018 h 1455215"/>
                  <a:gd name="connsiteX7" fmla="*/ 215474 w 1609575"/>
                  <a:gd name="connsiteY7" fmla="*/ 133278 h 1455215"/>
                  <a:gd name="connsiteX8" fmla="*/ 63075 w 1609575"/>
                  <a:gd name="connsiteY8" fmla="*/ 3738 h 1455215"/>
                  <a:gd name="connsiteX0" fmla="*/ 63075 w 1609575"/>
                  <a:gd name="connsiteY0" fmla="*/ 3738 h 1455158"/>
                  <a:gd name="connsiteX1" fmla="*/ 1076107 w 1609575"/>
                  <a:gd name="connsiteY1" fmla="*/ 6278 h 1455158"/>
                  <a:gd name="connsiteX2" fmla="*/ 1607395 w 1609575"/>
                  <a:gd name="connsiteY2" fmla="*/ 613766 h 1455158"/>
                  <a:gd name="connsiteX3" fmla="*/ 1203535 w 1609575"/>
                  <a:gd name="connsiteY3" fmla="*/ 1448998 h 1455158"/>
                  <a:gd name="connsiteX4" fmla="*/ 63075 w 1609575"/>
                  <a:gd name="connsiteY4" fmla="*/ 1454078 h 1455158"/>
                  <a:gd name="connsiteX5" fmla="*/ 243414 w 1609575"/>
                  <a:gd name="connsiteY5" fmla="*/ 1288979 h 1455158"/>
                  <a:gd name="connsiteX6" fmla="*/ 408514 w 1609575"/>
                  <a:gd name="connsiteY6" fmla="*/ 720018 h 1455158"/>
                  <a:gd name="connsiteX7" fmla="*/ 215474 w 1609575"/>
                  <a:gd name="connsiteY7" fmla="*/ 133278 h 1455158"/>
                  <a:gd name="connsiteX8" fmla="*/ 63075 w 1609575"/>
                  <a:gd name="connsiteY8" fmla="*/ 3738 h 1455158"/>
                  <a:gd name="connsiteX0" fmla="*/ 63075 w 1609575"/>
                  <a:gd name="connsiteY0" fmla="*/ 3738 h 1455158"/>
                  <a:gd name="connsiteX1" fmla="*/ 1076107 w 1609575"/>
                  <a:gd name="connsiteY1" fmla="*/ 6278 h 1455158"/>
                  <a:gd name="connsiteX2" fmla="*/ 1607395 w 1609575"/>
                  <a:gd name="connsiteY2" fmla="*/ 613766 h 1455158"/>
                  <a:gd name="connsiteX3" fmla="*/ 1203535 w 1609575"/>
                  <a:gd name="connsiteY3" fmla="*/ 1448998 h 1455158"/>
                  <a:gd name="connsiteX4" fmla="*/ 63075 w 1609575"/>
                  <a:gd name="connsiteY4" fmla="*/ 1454078 h 1455158"/>
                  <a:gd name="connsiteX5" fmla="*/ 243414 w 1609575"/>
                  <a:gd name="connsiteY5" fmla="*/ 1288979 h 1455158"/>
                  <a:gd name="connsiteX6" fmla="*/ 408514 w 1609575"/>
                  <a:gd name="connsiteY6" fmla="*/ 720018 h 1455158"/>
                  <a:gd name="connsiteX7" fmla="*/ 215474 w 1609575"/>
                  <a:gd name="connsiteY7" fmla="*/ 133278 h 1455158"/>
                  <a:gd name="connsiteX8" fmla="*/ 63075 w 1609575"/>
                  <a:gd name="connsiteY8" fmla="*/ 3738 h 145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9575" h="1455158">
                    <a:moveTo>
                      <a:pt x="63075" y="3738"/>
                    </a:moveTo>
                    <a:lnTo>
                      <a:pt x="1076107" y="6278"/>
                    </a:lnTo>
                    <a:cubicBezTo>
                      <a:pt x="1377856" y="3738"/>
                      <a:pt x="1546435" y="197717"/>
                      <a:pt x="1607395" y="613766"/>
                    </a:cubicBezTo>
                    <a:cubicBezTo>
                      <a:pt x="1631102" y="1023410"/>
                      <a:pt x="1459228" y="1389874"/>
                      <a:pt x="1203535" y="1448998"/>
                    </a:cubicBezTo>
                    <a:lnTo>
                      <a:pt x="63075" y="1454078"/>
                    </a:lnTo>
                    <a:cubicBezTo>
                      <a:pt x="-2118" y="1465932"/>
                      <a:pt x="185841" y="1378302"/>
                      <a:pt x="243414" y="1288979"/>
                    </a:cubicBezTo>
                    <a:cubicBezTo>
                      <a:pt x="341627" y="1136156"/>
                      <a:pt x="404704" y="913058"/>
                      <a:pt x="408514" y="720018"/>
                    </a:cubicBezTo>
                    <a:cubicBezTo>
                      <a:pt x="406820" y="489301"/>
                      <a:pt x="359407" y="321238"/>
                      <a:pt x="215474" y="133278"/>
                    </a:cubicBezTo>
                    <a:cubicBezTo>
                      <a:pt x="122341" y="-24202"/>
                      <a:pt x="-111691" y="-495"/>
                      <a:pt x="63075" y="3738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960A4B-D0C2-4F21-8DC9-FBE3DB60AD34}"/>
                  </a:ext>
                </a:extLst>
              </p:cNvPr>
              <p:cNvSpPr txBox="1"/>
              <p:nvPr/>
            </p:nvSpPr>
            <p:spPr>
              <a:xfrm>
                <a:off x="2869646" y="2268220"/>
                <a:ext cx="184731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EEB10B7-EB3B-46F2-9FB1-DFCF8AFB1972}"/>
                    </a:ext>
                  </a:extLst>
                </p:cNvPr>
                <p:cNvSpPr txBox="1"/>
                <p:nvPr/>
              </p:nvSpPr>
              <p:spPr>
                <a:xfrm>
                  <a:off x="1993190" y="3059668"/>
                  <a:ext cx="408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4E245A3-1114-4C6F-9AF6-0E516A02E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190" y="3059668"/>
                  <a:ext cx="40806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9A9CEE-94AB-49D0-BE61-C0200296EA9F}"/>
                    </a:ext>
                  </a:extLst>
                </p:cNvPr>
                <p:cNvSpPr txBox="1"/>
                <p:nvPr/>
              </p:nvSpPr>
              <p:spPr>
                <a:xfrm>
                  <a:off x="1939186" y="2305094"/>
                  <a:ext cx="4142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9A9CEE-94AB-49D0-BE61-C0200296E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9186" y="2305094"/>
                  <a:ext cx="4142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3E3467E-1815-4FB9-886B-DDC25B1DC6BE}"/>
                    </a:ext>
                  </a:extLst>
                </p:cNvPr>
                <p:cNvSpPr txBox="1"/>
                <p:nvPr/>
              </p:nvSpPr>
              <p:spPr>
                <a:xfrm>
                  <a:off x="7252295" y="2383149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3E3467E-1815-4FB9-886B-DDC25B1DC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2295" y="2383149"/>
                  <a:ext cx="36978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3FF7A94-F80A-4C5A-9AD0-BAA65D093435}"/>
                    </a:ext>
                  </a:extLst>
                </p:cNvPr>
                <p:cNvSpPr txBox="1"/>
                <p:nvPr/>
              </p:nvSpPr>
              <p:spPr>
                <a:xfrm>
                  <a:off x="8492089" y="4212328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3FF7A94-F80A-4C5A-9AD0-BAA65D093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2089" y="4212328"/>
                  <a:ext cx="36978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A2AE84E-8FED-4F1E-9A8A-8FC8D8137E75}"/>
                    </a:ext>
                  </a:extLst>
                </p:cNvPr>
                <p:cNvSpPr txBox="1"/>
                <p:nvPr/>
              </p:nvSpPr>
              <p:spPr>
                <a:xfrm>
                  <a:off x="7728585" y="4183380"/>
                  <a:ext cx="415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C6F5F7A-50BF-4033-869D-287FE9B29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8585" y="4183380"/>
                  <a:ext cx="4156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0A2FAC7D-7676-47EB-8F4A-76CF29B8D5C7}"/>
                </a:ext>
              </a:extLst>
            </p:cNvPr>
            <p:cNvCxnSpPr/>
            <p:nvPr/>
          </p:nvCxnSpPr>
          <p:spPr>
            <a:xfrm>
              <a:off x="1993190" y="1584960"/>
              <a:ext cx="73032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B20D215D-533F-4E1E-A9C9-4E1B49F7F5B2}"/>
                </a:ext>
              </a:extLst>
            </p:cNvPr>
            <p:cNvCxnSpPr/>
            <p:nvPr/>
          </p:nvCxnSpPr>
          <p:spPr>
            <a:xfrm>
              <a:off x="1993190" y="3874770"/>
              <a:ext cx="730321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AB2C3A9-4ADC-47C4-BB96-C6D13681B2F4}"/>
              </a:ext>
            </a:extLst>
          </p:cNvPr>
          <p:cNvSpPr txBox="1"/>
          <p:nvPr/>
        </p:nvSpPr>
        <p:spPr>
          <a:xfrm>
            <a:off x="2194662" y="4592390"/>
            <a:ext cx="645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2: Схематический рисунок эритроцитов, движущихся в капилляре.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0886BC2-32F3-409B-90FD-952FFF39825E}"/>
              </a:ext>
            </a:extLst>
          </p:cNvPr>
          <p:cNvSpPr/>
          <p:nvPr/>
        </p:nvSpPr>
        <p:spPr>
          <a:xfrm>
            <a:off x="0" y="-13538"/>
            <a:ext cx="12192000" cy="664195"/>
          </a:xfrm>
          <a:prstGeom prst="rect">
            <a:avLst/>
          </a:prstGeom>
          <a:solidFill>
            <a:srgbClr val="E15E5E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378AF40-3DC8-406D-83BB-CDA1CDEF860D}"/>
              </a:ext>
            </a:extLst>
          </p:cNvPr>
          <p:cNvCxnSpPr/>
          <p:nvPr/>
        </p:nvCxnSpPr>
        <p:spPr>
          <a:xfrm>
            <a:off x="8407864" y="2106166"/>
            <a:ext cx="0" cy="215003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E0A9E7FA-123F-4B28-BA8E-42E152D2746B}"/>
              </a:ext>
            </a:extLst>
          </p:cNvPr>
          <p:cNvCxnSpPr/>
          <p:nvPr/>
        </p:nvCxnSpPr>
        <p:spPr>
          <a:xfrm>
            <a:off x="8836299" y="2110857"/>
            <a:ext cx="0" cy="215003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DD04C5AE-2F0F-4822-BA97-8960EA862ACD}"/>
              </a:ext>
            </a:extLst>
          </p:cNvPr>
          <p:cNvCxnSpPr/>
          <p:nvPr/>
        </p:nvCxnSpPr>
        <p:spPr>
          <a:xfrm>
            <a:off x="7214532" y="2081909"/>
            <a:ext cx="0" cy="215003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4F8990EC-9FCE-4CC9-880B-2D326D4915CC}"/>
              </a:ext>
            </a:extLst>
          </p:cNvPr>
          <p:cNvCxnSpPr/>
          <p:nvPr/>
        </p:nvCxnSpPr>
        <p:spPr>
          <a:xfrm>
            <a:off x="2327831" y="2864684"/>
            <a:ext cx="6539294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0D6FA27-E436-4808-9599-715B37C41D34}"/>
              </a:ext>
            </a:extLst>
          </p:cNvPr>
          <p:cNvCxnSpPr>
            <a:cxnSpLocks/>
          </p:cNvCxnSpPr>
          <p:nvPr/>
        </p:nvCxnSpPr>
        <p:spPr>
          <a:xfrm>
            <a:off x="6424076" y="4152618"/>
            <a:ext cx="789502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758D46EA-A8F0-46C7-9C64-A29C5CC1DD73}"/>
              </a:ext>
            </a:extLst>
          </p:cNvPr>
          <p:cNvCxnSpPr/>
          <p:nvPr/>
        </p:nvCxnSpPr>
        <p:spPr>
          <a:xfrm>
            <a:off x="6424076" y="2081909"/>
            <a:ext cx="0" cy="215003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8DED2831-1E03-485F-88F8-67308E5B3F3B}"/>
                  </a:ext>
                </a:extLst>
              </p:cNvPr>
              <p:cNvSpPr/>
              <p:nvPr/>
            </p:nvSpPr>
            <p:spPr>
              <a:xfrm>
                <a:off x="6679245" y="4246404"/>
                <a:ext cx="42710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8DED2831-1E03-485F-88F8-67308E5B3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245" y="4246404"/>
                <a:ext cx="427104" cy="390748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6F5E216-E56E-4206-9FB7-6F23AF90E283}"/>
              </a:ext>
            </a:extLst>
          </p:cNvPr>
          <p:cNvSpPr/>
          <p:nvPr/>
        </p:nvSpPr>
        <p:spPr>
          <a:xfrm>
            <a:off x="2739354" y="173929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</a:rPr>
              <a:t>RBC</a:t>
            </a:r>
            <a:endParaRPr lang="ru-RU" dirty="0">
              <a:latin typeface="Cambria Math" panose="02040503050406030204" pitchFamily="18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D7149EB7-7D06-4250-AB41-A07F977D10A2}"/>
              </a:ext>
            </a:extLst>
          </p:cNvPr>
          <p:cNvSpPr/>
          <p:nvPr/>
        </p:nvSpPr>
        <p:spPr>
          <a:xfrm>
            <a:off x="5175077" y="1747197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</a:rPr>
              <a:t>RBC</a:t>
            </a:r>
            <a:endParaRPr lang="ru-RU" dirty="0">
              <a:latin typeface="Cambria Math" panose="02040503050406030204" pitchFamily="18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D7BC6429-109D-4EC7-B108-E9827E1F9B18}"/>
              </a:ext>
            </a:extLst>
          </p:cNvPr>
          <p:cNvSpPr/>
          <p:nvPr/>
        </p:nvSpPr>
        <p:spPr>
          <a:xfrm>
            <a:off x="7615422" y="1733223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</a:rPr>
              <a:t>RBC</a:t>
            </a:r>
            <a:endParaRPr lang="ru-RU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13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A345B-3191-46C6-938D-5034DB31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972" y="703316"/>
            <a:ext cx="10511118" cy="735154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Вычислительная область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32A2933-0B87-4B40-95BA-8DA64BBE2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2099" y="4798581"/>
                <a:ext cx="9018494" cy="13459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 учетом угловой симметрии, движение крови рассматривается в области Ω, в плоскости двух цилиндрических координат: радиальной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продольной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b="0" dirty="0">
                  <a:latin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sz="2400" dirty="0"/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:endParaRPr lang="ru-RU" sz="240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2400" dirty="0"/>
              </a:p>
              <a:p>
                <a:pPr marL="0" indent="0" algn="just">
                  <a:buNone/>
                </a:pPr>
                <a:endParaRPr lang="ru-RU" sz="2400" dirty="0"/>
              </a:p>
              <a:p>
                <a:pPr marL="0" indent="0" algn="just"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Courier New" panose="02070309020205020404" pitchFamily="49" charset="0"/>
                  <a:buChar char="o"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32A2933-0B87-4B40-95BA-8DA64BBE2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2099" y="4798581"/>
                <a:ext cx="9018494" cy="1345989"/>
              </a:xfrm>
              <a:blipFill>
                <a:blip r:embed="rId2"/>
                <a:stretch>
                  <a:fillRect l="-1014" t="-63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7EB10B8-32DB-4D1A-8CFC-2E699CEF0920}"/>
              </a:ext>
            </a:extLst>
          </p:cNvPr>
          <p:cNvGrpSpPr/>
          <p:nvPr/>
        </p:nvGrpSpPr>
        <p:grpSpPr>
          <a:xfrm>
            <a:off x="2586000" y="1472908"/>
            <a:ext cx="7020000" cy="2957162"/>
            <a:chOff x="3873435" y="2197532"/>
            <a:chExt cx="6920410" cy="2625884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711C0F2C-A2F0-4516-891E-C52B5B6555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6247" y="2456180"/>
              <a:ext cx="0" cy="19881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B1749D39-BEAA-425B-B946-AAC1FAA2D856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47" y="4434199"/>
              <a:ext cx="620417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8DEEE6-9359-4E50-B298-CA3BB5EEB701}"/>
                </a:ext>
              </a:extLst>
            </p:cNvPr>
            <p:cNvSpPr txBox="1"/>
            <p:nvPr/>
          </p:nvSpPr>
          <p:spPr>
            <a:xfrm>
              <a:off x="4055614" y="43879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40BB848B-263F-4D53-B213-906149BAC2A9}"/>
                </a:ext>
              </a:extLst>
            </p:cNvPr>
            <p:cNvGrpSpPr/>
            <p:nvPr/>
          </p:nvGrpSpPr>
          <p:grpSpPr>
            <a:xfrm>
              <a:off x="4815170" y="3438525"/>
              <a:ext cx="1334767" cy="977265"/>
              <a:chOff x="4815170" y="3429000"/>
              <a:chExt cx="1334767" cy="977265"/>
            </a:xfrm>
          </p:grpSpPr>
          <p:sp>
            <p:nvSpPr>
              <p:cNvPr id="25" name="Прямоугольник: скругленные верхние углы 153">
                <a:extLst>
                  <a:ext uri="{FF2B5EF4-FFF2-40B4-BE49-F238E27FC236}">
                    <a16:creationId xmlns:a16="http://schemas.microsoft.com/office/drawing/2014/main" id="{6EAC917C-45D3-4EB0-8C31-05BF5306623E}"/>
                  </a:ext>
                </a:extLst>
              </p:cNvPr>
              <p:cNvSpPr/>
              <p:nvPr/>
            </p:nvSpPr>
            <p:spPr>
              <a:xfrm>
                <a:off x="4815170" y="3429000"/>
                <a:ext cx="1334767" cy="977265"/>
              </a:xfrm>
              <a:custGeom>
                <a:avLst/>
                <a:gdLst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0 w 1339215"/>
                  <a:gd name="connsiteY6" fmla="*/ 975360 h 975360"/>
                  <a:gd name="connsiteX7" fmla="*/ 0 w 1339215"/>
                  <a:gd name="connsiteY7" fmla="*/ 162563 h 975360"/>
                  <a:gd name="connsiteX8" fmla="*/ 162563 w 1339215"/>
                  <a:gd name="connsiteY8" fmla="*/ 0 h 975360"/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0 w 1339215"/>
                  <a:gd name="connsiteY6" fmla="*/ 975360 h 975360"/>
                  <a:gd name="connsiteX7" fmla="*/ 194310 w 1339215"/>
                  <a:gd name="connsiteY7" fmla="*/ 370208 h 975360"/>
                  <a:gd name="connsiteX8" fmla="*/ 162563 w 1339215"/>
                  <a:gd name="connsiteY8" fmla="*/ 0 h 975360"/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0 w 1339215"/>
                  <a:gd name="connsiteY6" fmla="*/ 975360 h 975360"/>
                  <a:gd name="connsiteX7" fmla="*/ 194310 w 1339215"/>
                  <a:gd name="connsiteY7" fmla="*/ 370208 h 975360"/>
                  <a:gd name="connsiteX8" fmla="*/ 162563 w 1339215"/>
                  <a:gd name="connsiteY8" fmla="*/ 0 h 975360"/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162563 w 1339215"/>
                  <a:gd name="connsiteY8" fmla="*/ 0 h 975360"/>
                  <a:gd name="connsiteX0" fmla="*/ 17769 w 1352536"/>
                  <a:gd name="connsiteY0" fmla="*/ 3810 h 975360"/>
                  <a:gd name="connsiteX1" fmla="*/ 1189973 w 1352536"/>
                  <a:gd name="connsiteY1" fmla="*/ 0 h 975360"/>
                  <a:gd name="connsiteX2" fmla="*/ 1352536 w 1352536"/>
                  <a:gd name="connsiteY2" fmla="*/ 162563 h 975360"/>
                  <a:gd name="connsiteX3" fmla="*/ 1352536 w 1352536"/>
                  <a:gd name="connsiteY3" fmla="*/ 975360 h 975360"/>
                  <a:gd name="connsiteX4" fmla="*/ 1352536 w 1352536"/>
                  <a:gd name="connsiteY4" fmla="*/ 975360 h 975360"/>
                  <a:gd name="connsiteX5" fmla="*/ 13321 w 1352536"/>
                  <a:gd name="connsiteY5" fmla="*/ 975360 h 975360"/>
                  <a:gd name="connsiteX6" fmla="*/ 278116 w 1352536"/>
                  <a:gd name="connsiteY6" fmla="*/ 975360 h 975360"/>
                  <a:gd name="connsiteX7" fmla="*/ 207631 w 1352536"/>
                  <a:gd name="connsiteY7" fmla="*/ 370208 h 975360"/>
                  <a:gd name="connsiteX8" fmla="*/ 17769 w 1352536"/>
                  <a:gd name="connsiteY8" fmla="*/ 3810 h 975360"/>
                  <a:gd name="connsiteX0" fmla="*/ 4448 w 1339215"/>
                  <a:gd name="connsiteY0" fmla="*/ 381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0 w 1334767"/>
                  <a:gd name="connsiteY0" fmla="*/ 3810 h 979170"/>
                  <a:gd name="connsiteX1" fmla="*/ 1002659 w 1334767"/>
                  <a:gd name="connsiteY1" fmla="*/ 0 h 979170"/>
                  <a:gd name="connsiteX2" fmla="*/ 1199512 w 1334767"/>
                  <a:gd name="connsiteY2" fmla="*/ 202568 h 979170"/>
                  <a:gd name="connsiteX3" fmla="*/ 1334767 w 1334767"/>
                  <a:gd name="connsiteY3" fmla="*/ 975360 h 979170"/>
                  <a:gd name="connsiteX4" fmla="*/ 1334767 w 1334767"/>
                  <a:gd name="connsiteY4" fmla="*/ 975360 h 979170"/>
                  <a:gd name="connsiteX5" fmla="*/ 252727 w 1334767"/>
                  <a:gd name="connsiteY5" fmla="*/ 979170 h 979170"/>
                  <a:gd name="connsiteX6" fmla="*/ 260347 w 1334767"/>
                  <a:gd name="connsiteY6" fmla="*/ 975360 h 979170"/>
                  <a:gd name="connsiteX7" fmla="*/ 189862 w 1334767"/>
                  <a:gd name="connsiteY7" fmla="*/ 370208 h 979170"/>
                  <a:gd name="connsiteX8" fmla="*/ 0 w 1334767"/>
                  <a:gd name="connsiteY8" fmla="*/ 3810 h 979170"/>
                  <a:gd name="connsiteX0" fmla="*/ 0 w 1334767"/>
                  <a:gd name="connsiteY0" fmla="*/ 3810 h 979170"/>
                  <a:gd name="connsiteX1" fmla="*/ 1002659 w 1334767"/>
                  <a:gd name="connsiteY1" fmla="*/ 0 h 979170"/>
                  <a:gd name="connsiteX2" fmla="*/ 1199512 w 1334767"/>
                  <a:gd name="connsiteY2" fmla="*/ 202568 h 979170"/>
                  <a:gd name="connsiteX3" fmla="*/ 1334767 w 1334767"/>
                  <a:gd name="connsiteY3" fmla="*/ 975360 h 979170"/>
                  <a:gd name="connsiteX4" fmla="*/ 1334767 w 1334767"/>
                  <a:gd name="connsiteY4" fmla="*/ 975360 h 979170"/>
                  <a:gd name="connsiteX5" fmla="*/ 252727 w 1334767"/>
                  <a:gd name="connsiteY5" fmla="*/ 979170 h 979170"/>
                  <a:gd name="connsiteX6" fmla="*/ 262252 w 1334767"/>
                  <a:gd name="connsiteY6" fmla="*/ 967740 h 979170"/>
                  <a:gd name="connsiteX7" fmla="*/ 189862 w 1334767"/>
                  <a:gd name="connsiteY7" fmla="*/ 370208 h 979170"/>
                  <a:gd name="connsiteX8" fmla="*/ 0 w 1334767"/>
                  <a:gd name="connsiteY8" fmla="*/ 3810 h 979170"/>
                  <a:gd name="connsiteX0" fmla="*/ 0 w 1334767"/>
                  <a:gd name="connsiteY0" fmla="*/ 3810 h 979170"/>
                  <a:gd name="connsiteX1" fmla="*/ 1002659 w 1334767"/>
                  <a:gd name="connsiteY1" fmla="*/ 0 h 979170"/>
                  <a:gd name="connsiteX2" fmla="*/ 1199512 w 1334767"/>
                  <a:gd name="connsiteY2" fmla="*/ 202568 h 979170"/>
                  <a:gd name="connsiteX3" fmla="*/ 1334767 w 1334767"/>
                  <a:gd name="connsiteY3" fmla="*/ 975360 h 979170"/>
                  <a:gd name="connsiteX4" fmla="*/ 1334767 w 1334767"/>
                  <a:gd name="connsiteY4" fmla="*/ 975360 h 979170"/>
                  <a:gd name="connsiteX5" fmla="*/ 319402 w 1334767"/>
                  <a:gd name="connsiteY5" fmla="*/ 979170 h 979170"/>
                  <a:gd name="connsiteX6" fmla="*/ 262252 w 1334767"/>
                  <a:gd name="connsiteY6" fmla="*/ 967740 h 979170"/>
                  <a:gd name="connsiteX7" fmla="*/ 189862 w 1334767"/>
                  <a:gd name="connsiteY7" fmla="*/ 370208 h 979170"/>
                  <a:gd name="connsiteX8" fmla="*/ 0 w 1334767"/>
                  <a:gd name="connsiteY8" fmla="*/ 3810 h 979170"/>
                  <a:gd name="connsiteX0" fmla="*/ 0 w 1334767"/>
                  <a:gd name="connsiteY0" fmla="*/ 3810 h 984885"/>
                  <a:gd name="connsiteX1" fmla="*/ 1002659 w 1334767"/>
                  <a:gd name="connsiteY1" fmla="*/ 0 h 984885"/>
                  <a:gd name="connsiteX2" fmla="*/ 1199512 w 1334767"/>
                  <a:gd name="connsiteY2" fmla="*/ 202568 h 984885"/>
                  <a:gd name="connsiteX3" fmla="*/ 1334767 w 1334767"/>
                  <a:gd name="connsiteY3" fmla="*/ 975360 h 984885"/>
                  <a:gd name="connsiteX4" fmla="*/ 1334767 w 1334767"/>
                  <a:gd name="connsiteY4" fmla="*/ 975360 h 984885"/>
                  <a:gd name="connsiteX5" fmla="*/ 267967 w 1334767"/>
                  <a:gd name="connsiteY5" fmla="*/ 984885 h 984885"/>
                  <a:gd name="connsiteX6" fmla="*/ 262252 w 1334767"/>
                  <a:gd name="connsiteY6" fmla="*/ 967740 h 984885"/>
                  <a:gd name="connsiteX7" fmla="*/ 189862 w 1334767"/>
                  <a:gd name="connsiteY7" fmla="*/ 370208 h 984885"/>
                  <a:gd name="connsiteX8" fmla="*/ 0 w 1334767"/>
                  <a:gd name="connsiteY8" fmla="*/ 3810 h 984885"/>
                  <a:gd name="connsiteX0" fmla="*/ 0 w 1334767"/>
                  <a:gd name="connsiteY0" fmla="*/ 3810 h 977265"/>
                  <a:gd name="connsiteX1" fmla="*/ 1002659 w 1334767"/>
                  <a:gd name="connsiteY1" fmla="*/ 0 h 977265"/>
                  <a:gd name="connsiteX2" fmla="*/ 1199512 w 1334767"/>
                  <a:gd name="connsiteY2" fmla="*/ 202568 h 977265"/>
                  <a:gd name="connsiteX3" fmla="*/ 1334767 w 1334767"/>
                  <a:gd name="connsiteY3" fmla="*/ 975360 h 977265"/>
                  <a:gd name="connsiteX4" fmla="*/ 1334767 w 1334767"/>
                  <a:gd name="connsiteY4" fmla="*/ 975360 h 977265"/>
                  <a:gd name="connsiteX5" fmla="*/ 267967 w 1334767"/>
                  <a:gd name="connsiteY5" fmla="*/ 977265 h 977265"/>
                  <a:gd name="connsiteX6" fmla="*/ 262252 w 1334767"/>
                  <a:gd name="connsiteY6" fmla="*/ 967740 h 977265"/>
                  <a:gd name="connsiteX7" fmla="*/ 189862 w 1334767"/>
                  <a:gd name="connsiteY7" fmla="*/ 370208 h 977265"/>
                  <a:gd name="connsiteX8" fmla="*/ 0 w 1334767"/>
                  <a:gd name="connsiteY8" fmla="*/ 3810 h 977265"/>
                  <a:gd name="connsiteX0" fmla="*/ 0 w 1334767"/>
                  <a:gd name="connsiteY0" fmla="*/ 3810 h 977265"/>
                  <a:gd name="connsiteX1" fmla="*/ 1002659 w 1334767"/>
                  <a:gd name="connsiteY1" fmla="*/ 0 h 977265"/>
                  <a:gd name="connsiteX2" fmla="*/ 1199512 w 1334767"/>
                  <a:gd name="connsiteY2" fmla="*/ 202568 h 977265"/>
                  <a:gd name="connsiteX3" fmla="*/ 1334767 w 1334767"/>
                  <a:gd name="connsiteY3" fmla="*/ 975360 h 977265"/>
                  <a:gd name="connsiteX4" fmla="*/ 1334767 w 1334767"/>
                  <a:gd name="connsiteY4" fmla="*/ 975360 h 977265"/>
                  <a:gd name="connsiteX5" fmla="*/ 267967 w 1334767"/>
                  <a:gd name="connsiteY5" fmla="*/ 977265 h 977265"/>
                  <a:gd name="connsiteX6" fmla="*/ 262252 w 1334767"/>
                  <a:gd name="connsiteY6" fmla="*/ 967740 h 977265"/>
                  <a:gd name="connsiteX7" fmla="*/ 189862 w 1334767"/>
                  <a:gd name="connsiteY7" fmla="*/ 370208 h 977265"/>
                  <a:gd name="connsiteX8" fmla="*/ 0 w 1334767"/>
                  <a:gd name="connsiteY8" fmla="*/ 3810 h 977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767" h="977265">
                    <a:moveTo>
                      <a:pt x="0" y="3810"/>
                    </a:moveTo>
                    <a:lnTo>
                      <a:pt x="1002659" y="0"/>
                    </a:lnTo>
                    <a:cubicBezTo>
                      <a:pt x="1092440" y="0"/>
                      <a:pt x="1119502" y="44207"/>
                      <a:pt x="1199512" y="202568"/>
                    </a:cubicBezTo>
                    <a:cubicBezTo>
                      <a:pt x="1332227" y="492550"/>
                      <a:pt x="1322067" y="725383"/>
                      <a:pt x="1334767" y="975360"/>
                    </a:cubicBezTo>
                    <a:lnTo>
                      <a:pt x="1334767" y="975360"/>
                    </a:lnTo>
                    <a:lnTo>
                      <a:pt x="267967" y="977265"/>
                    </a:lnTo>
                    <a:lnTo>
                      <a:pt x="262252" y="967740"/>
                    </a:lnTo>
                    <a:cubicBezTo>
                      <a:pt x="262252" y="696808"/>
                      <a:pt x="269872" y="650665"/>
                      <a:pt x="189862" y="370208"/>
                    </a:cubicBezTo>
                    <a:cubicBezTo>
                      <a:pt x="136522" y="164222"/>
                      <a:pt x="77859" y="80010"/>
                      <a:pt x="0" y="381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3E5EED7-6168-4414-9528-22C199223D47}"/>
                  </a:ext>
                </a:extLst>
              </p:cNvPr>
              <p:cNvSpPr txBox="1"/>
              <p:nvPr/>
            </p:nvSpPr>
            <p:spPr>
              <a:xfrm>
                <a:off x="5242560" y="3732964"/>
                <a:ext cx="182110" cy="32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BBE013FA-15CD-4E2E-98FA-55EB16E72AF0}"/>
                </a:ext>
              </a:extLst>
            </p:cNvPr>
            <p:cNvGrpSpPr/>
            <p:nvPr/>
          </p:nvGrpSpPr>
          <p:grpSpPr>
            <a:xfrm>
              <a:off x="6577327" y="3438522"/>
              <a:ext cx="1334767" cy="977265"/>
              <a:chOff x="4815170" y="3429000"/>
              <a:chExt cx="1334767" cy="977265"/>
            </a:xfrm>
          </p:grpSpPr>
          <p:sp>
            <p:nvSpPr>
              <p:cNvPr id="23" name="Прямоугольник: скругленные верхние углы 153">
                <a:extLst>
                  <a:ext uri="{FF2B5EF4-FFF2-40B4-BE49-F238E27FC236}">
                    <a16:creationId xmlns:a16="http://schemas.microsoft.com/office/drawing/2014/main" id="{A8A4FDE5-F716-4FFA-A733-226419109AD6}"/>
                  </a:ext>
                </a:extLst>
              </p:cNvPr>
              <p:cNvSpPr/>
              <p:nvPr/>
            </p:nvSpPr>
            <p:spPr>
              <a:xfrm>
                <a:off x="4815170" y="3429000"/>
                <a:ext cx="1334767" cy="977265"/>
              </a:xfrm>
              <a:custGeom>
                <a:avLst/>
                <a:gdLst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0 w 1339215"/>
                  <a:gd name="connsiteY6" fmla="*/ 975360 h 975360"/>
                  <a:gd name="connsiteX7" fmla="*/ 0 w 1339215"/>
                  <a:gd name="connsiteY7" fmla="*/ 162563 h 975360"/>
                  <a:gd name="connsiteX8" fmla="*/ 162563 w 1339215"/>
                  <a:gd name="connsiteY8" fmla="*/ 0 h 975360"/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0 w 1339215"/>
                  <a:gd name="connsiteY6" fmla="*/ 975360 h 975360"/>
                  <a:gd name="connsiteX7" fmla="*/ 194310 w 1339215"/>
                  <a:gd name="connsiteY7" fmla="*/ 370208 h 975360"/>
                  <a:gd name="connsiteX8" fmla="*/ 162563 w 1339215"/>
                  <a:gd name="connsiteY8" fmla="*/ 0 h 975360"/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0 w 1339215"/>
                  <a:gd name="connsiteY6" fmla="*/ 975360 h 975360"/>
                  <a:gd name="connsiteX7" fmla="*/ 194310 w 1339215"/>
                  <a:gd name="connsiteY7" fmla="*/ 370208 h 975360"/>
                  <a:gd name="connsiteX8" fmla="*/ 162563 w 1339215"/>
                  <a:gd name="connsiteY8" fmla="*/ 0 h 975360"/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162563 w 1339215"/>
                  <a:gd name="connsiteY8" fmla="*/ 0 h 975360"/>
                  <a:gd name="connsiteX0" fmla="*/ 17769 w 1352536"/>
                  <a:gd name="connsiteY0" fmla="*/ 3810 h 975360"/>
                  <a:gd name="connsiteX1" fmla="*/ 1189973 w 1352536"/>
                  <a:gd name="connsiteY1" fmla="*/ 0 h 975360"/>
                  <a:gd name="connsiteX2" fmla="*/ 1352536 w 1352536"/>
                  <a:gd name="connsiteY2" fmla="*/ 162563 h 975360"/>
                  <a:gd name="connsiteX3" fmla="*/ 1352536 w 1352536"/>
                  <a:gd name="connsiteY3" fmla="*/ 975360 h 975360"/>
                  <a:gd name="connsiteX4" fmla="*/ 1352536 w 1352536"/>
                  <a:gd name="connsiteY4" fmla="*/ 975360 h 975360"/>
                  <a:gd name="connsiteX5" fmla="*/ 13321 w 1352536"/>
                  <a:gd name="connsiteY5" fmla="*/ 975360 h 975360"/>
                  <a:gd name="connsiteX6" fmla="*/ 278116 w 1352536"/>
                  <a:gd name="connsiteY6" fmla="*/ 975360 h 975360"/>
                  <a:gd name="connsiteX7" fmla="*/ 207631 w 1352536"/>
                  <a:gd name="connsiteY7" fmla="*/ 370208 h 975360"/>
                  <a:gd name="connsiteX8" fmla="*/ 17769 w 1352536"/>
                  <a:gd name="connsiteY8" fmla="*/ 3810 h 975360"/>
                  <a:gd name="connsiteX0" fmla="*/ 4448 w 1339215"/>
                  <a:gd name="connsiteY0" fmla="*/ 381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0 w 1334767"/>
                  <a:gd name="connsiteY0" fmla="*/ 3810 h 979170"/>
                  <a:gd name="connsiteX1" fmla="*/ 1002659 w 1334767"/>
                  <a:gd name="connsiteY1" fmla="*/ 0 h 979170"/>
                  <a:gd name="connsiteX2" fmla="*/ 1199512 w 1334767"/>
                  <a:gd name="connsiteY2" fmla="*/ 202568 h 979170"/>
                  <a:gd name="connsiteX3" fmla="*/ 1334767 w 1334767"/>
                  <a:gd name="connsiteY3" fmla="*/ 975360 h 979170"/>
                  <a:gd name="connsiteX4" fmla="*/ 1334767 w 1334767"/>
                  <a:gd name="connsiteY4" fmla="*/ 975360 h 979170"/>
                  <a:gd name="connsiteX5" fmla="*/ 252727 w 1334767"/>
                  <a:gd name="connsiteY5" fmla="*/ 979170 h 979170"/>
                  <a:gd name="connsiteX6" fmla="*/ 260347 w 1334767"/>
                  <a:gd name="connsiteY6" fmla="*/ 975360 h 979170"/>
                  <a:gd name="connsiteX7" fmla="*/ 189862 w 1334767"/>
                  <a:gd name="connsiteY7" fmla="*/ 370208 h 979170"/>
                  <a:gd name="connsiteX8" fmla="*/ 0 w 1334767"/>
                  <a:gd name="connsiteY8" fmla="*/ 3810 h 979170"/>
                  <a:gd name="connsiteX0" fmla="*/ 0 w 1334767"/>
                  <a:gd name="connsiteY0" fmla="*/ 3810 h 979170"/>
                  <a:gd name="connsiteX1" fmla="*/ 1002659 w 1334767"/>
                  <a:gd name="connsiteY1" fmla="*/ 0 h 979170"/>
                  <a:gd name="connsiteX2" fmla="*/ 1199512 w 1334767"/>
                  <a:gd name="connsiteY2" fmla="*/ 202568 h 979170"/>
                  <a:gd name="connsiteX3" fmla="*/ 1334767 w 1334767"/>
                  <a:gd name="connsiteY3" fmla="*/ 975360 h 979170"/>
                  <a:gd name="connsiteX4" fmla="*/ 1334767 w 1334767"/>
                  <a:gd name="connsiteY4" fmla="*/ 975360 h 979170"/>
                  <a:gd name="connsiteX5" fmla="*/ 252727 w 1334767"/>
                  <a:gd name="connsiteY5" fmla="*/ 979170 h 979170"/>
                  <a:gd name="connsiteX6" fmla="*/ 262252 w 1334767"/>
                  <a:gd name="connsiteY6" fmla="*/ 967740 h 979170"/>
                  <a:gd name="connsiteX7" fmla="*/ 189862 w 1334767"/>
                  <a:gd name="connsiteY7" fmla="*/ 370208 h 979170"/>
                  <a:gd name="connsiteX8" fmla="*/ 0 w 1334767"/>
                  <a:gd name="connsiteY8" fmla="*/ 3810 h 979170"/>
                  <a:gd name="connsiteX0" fmla="*/ 0 w 1334767"/>
                  <a:gd name="connsiteY0" fmla="*/ 3810 h 979170"/>
                  <a:gd name="connsiteX1" fmla="*/ 1002659 w 1334767"/>
                  <a:gd name="connsiteY1" fmla="*/ 0 h 979170"/>
                  <a:gd name="connsiteX2" fmla="*/ 1199512 w 1334767"/>
                  <a:gd name="connsiteY2" fmla="*/ 202568 h 979170"/>
                  <a:gd name="connsiteX3" fmla="*/ 1334767 w 1334767"/>
                  <a:gd name="connsiteY3" fmla="*/ 975360 h 979170"/>
                  <a:gd name="connsiteX4" fmla="*/ 1334767 w 1334767"/>
                  <a:gd name="connsiteY4" fmla="*/ 975360 h 979170"/>
                  <a:gd name="connsiteX5" fmla="*/ 319402 w 1334767"/>
                  <a:gd name="connsiteY5" fmla="*/ 979170 h 979170"/>
                  <a:gd name="connsiteX6" fmla="*/ 262252 w 1334767"/>
                  <a:gd name="connsiteY6" fmla="*/ 967740 h 979170"/>
                  <a:gd name="connsiteX7" fmla="*/ 189862 w 1334767"/>
                  <a:gd name="connsiteY7" fmla="*/ 370208 h 979170"/>
                  <a:gd name="connsiteX8" fmla="*/ 0 w 1334767"/>
                  <a:gd name="connsiteY8" fmla="*/ 3810 h 979170"/>
                  <a:gd name="connsiteX0" fmla="*/ 0 w 1334767"/>
                  <a:gd name="connsiteY0" fmla="*/ 3810 h 984885"/>
                  <a:gd name="connsiteX1" fmla="*/ 1002659 w 1334767"/>
                  <a:gd name="connsiteY1" fmla="*/ 0 h 984885"/>
                  <a:gd name="connsiteX2" fmla="*/ 1199512 w 1334767"/>
                  <a:gd name="connsiteY2" fmla="*/ 202568 h 984885"/>
                  <a:gd name="connsiteX3" fmla="*/ 1334767 w 1334767"/>
                  <a:gd name="connsiteY3" fmla="*/ 975360 h 984885"/>
                  <a:gd name="connsiteX4" fmla="*/ 1334767 w 1334767"/>
                  <a:gd name="connsiteY4" fmla="*/ 975360 h 984885"/>
                  <a:gd name="connsiteX5" fmla="*/ 267967 w 1334767"/>
                  <a:gd name="connsiteY5" fmla="*/ 984885 h 984885"/>
                  <a:gd name="connsiteX6" fmla="*/ 262252 w 1334767"/>
                  <a:gd name="connsiteY6" fmla="*/ 967740 h 984885"/>
                  <a:gd name="connsiteX7" fmla="*/ 189862 w 1334767"/>
                  <a:gd name="connsiteY7" fmla="*/ 370208 h 984885"/>
                  <a:gd name="connsiteX8" fmla="*/ 0 w 1334767"/>
                  <a:gd name="connsiteY8" fmla="*/ 3810 h 984885"/>
                  <a:gd name="connsiteX0" fmla="*/ 0 w 1334767"/>
                  <a:gd name="connsiteY0" fmla="*/ 3810 h 977265"/>
                  <a:gd name="connsiteX1" fmla="*/ 1002659 w 1334767"/>
                  <a:gd name="connsiteY1" fmla="*/ 0 h 977265"/>
                  <a:gd name="connsiteX2" fmla="*/ 1199512 w 1334767"/>
                  <a:gd name="connsiteY2" fmla="*/ 202568 h 977265"/>
                  <a:gd name="connsiteX3" fmla="*/ 1334767 w 1334767"/>
                  <a:gd name="connsiteY3" fmla="*/ 975360 h 977265"/>
                  <a:gd name="connsiteX4" fmla="*/ 1334767 w 1334767"/>
                  <a:gd name="connsiteY4" fmla="*/ 975360 h 977265"/>
                  <a:gd name="connsiteX5" fmla="*/ 267967 w 1334767"/>
                  <a:gd name="connsiteY5" fmla="*/ 977265 h 977265"/>
                  <a:gd name="connsiteX6" fmla="*/ 262252 w 1334767"/>
                  <a:gd name="connsiteY6" fmla="*/ 967740 h 977265"/>
                  <a:gd name="connsiteX7" fmla="*/ 189862 w 1334767"/>
                  <a:gd name="connsiteY7" fmla="*/ 370208 h 977265"/>
                  <a:gd name="connsiteX8" fmla="*/ 0 w 1334767"/>
                  <a:gd name="connsiteY8" fmla="*/ 3810 h 977265"/>
                  <a:gd name="connsiteX0" fmla="*/ 0 w 1334767"/>
                  <a:gd name="connsiteY0" fmla="*/ 3810 h 977265"/>
                  <a:gd name="connsiteX1" fmla="*/ 1002659 w 1334767"/>
                  <a:gd name="connsiteY1" fmla="*/ 0 h 977265"/>
                  <a:gd name="connsiteX2" fmla="*/ 1199512 w 1334767"/>
                  <a:gd name="connsiteY2" fmla="*/ 202568 h 977265"/>
                  <a:gd name="connsiteX3" fmla="*/ 1334767 w 1334767"/>
                  <a:gd name="connsiteY3" fmla="*/ 975360 h 977265"/>
                  <a:gd name="connsiteX4" fmla="*/ 1334767 w 1334767"/>
                  <a:gd name="connsiteY4" fmla="*/ 975360 h 977265"/>
                  <a:gd name="connsiteX5" fmla="*/ 267967 w 1334767"/>
                  <a:gd name="connsiteY5" fmla="*/ 977265 h 977265"/>
                  <a:gd name="connsiteX6" fmla="*/ 262252 w 1334767"/>
                  <a:gd name="connsiteY6" fmla="*/ 967740 h 977265"/>
                  <a:gd name="connsiteX7" fmla="*/ 189862 w 1334767"/>
                  <a:gd name="connsiteY7" fmla="*/ 370208 h 977265"/>
                  <a:gd name="connsiteX8" fmla="*/ 0 w 1334767"/>
                  <a:gd name="connsiteY8" fmla="*/ 3810 h 977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767" h="977265">
                    <a:moveTo>
                      <a:pt x="0" y="3810"/>
                    </a:moveTo>
                    <a:lnTo>
                      <a:pt x="1002659" y="0"/>
                    </a:lnTo>
                    <a:cubicBezTo>
                      <a:pt x="1092440" y="0"/>
                      <a:pt x="1119502" y="44207"/>
                      <a:pt x="1199512" y="202568"/>
                    </a:cubicBezTo>
                    <a:cubicBezTo>
                      <a:pt x="1332227" y="492550"/>
                      <a:pt x="1322067" y="725383"/>
                      <a:pt x="1334767" y="975360"/>
                    </a:cubicBezTo>
                    <a:lnTo>
                      <a:pt x="1334767" y="975360"/>
                    </a:lnTo>
                    <a:lnTo>
                      <a:pt x="267967" y="977265"/>
                    </a:lnTo>
                    <a:lnTo>
                      <a:pt x="262252" y="967740"/>
                    </a:lnTo>
                    <a:cubicBezTo>
                      <a:pt x="262252" y="696808"/>
                      <a:pt x="269872" y="650665"/>
                      <a:pt x="189862" y="370208"/>
                    </a:cubicBezTo>
                    <a:cubicBezTo>
                      <a:pt x="136522" y="164222"/>
                      <a:pt x="77859" y="80010"/>
                      <a:pt x="0" y="381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339CBE-49A2-4A85-A787-2E1E19F32B74}"/>
                  </a:ext>
                </a:extLst>
              </p:cNvPr>
              <p:cNvSpPr txBox="1"/>
              <p:nvPr/>
            </p:nvSpPr>
            <p:spPr>
              <a:xfrm>
                <a:off x="5242560" y="3732964"/>
                <a:ext cx="182110" cy="32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Прямоугольник: скругленные верхние углы 153">
              <a:extLst>
                <a:ext uri="{FF2B5EF4-FFF2-40B4-BE49-F238E27FC236}">
                  <a16:creationId xmlns:a16="http://schemas.microsoft.com/office/drawing/2014/main" id="{33163794-0EF7-4EE8-8B39-942E947B6CAA}"/>
                </a:ext>
              </a:extLst>
            </p:cNvPr>
            <p:cNvSpPr/>
            <p:nvPr/>
          </p:nvSpPr>
          <p:spPr>
            <a:xfrm>
              <a:off x="8339484" y="3438519"/>
              <a:ext cx="1334767" cy="977265"/>
            </a:xfrm>
            <a:custGeom>
              <a:avLst/>
              <a:gdLst>
                <a:gd name="connsiteX0" fmla="*/ 162563 w 1339215"/>
                <a:gd name="connsiteY0" fmla="*/ 0 h 975360"/>
                <a:gd name="connsiteX1" fmla="*/ 1176652 w 1339215"/>
                <a:gd name="connsiteY1" fmla="*/ 0 h 975360"/>
                <a:gd name="connsiteX2" fmla="*/ 1339215 w 1339215"/>
                <a:gd name="connsiteY2" fmla="*/ 162563 h 975360"/>
                <a:gd name="connsiteX3" fmla="*/ 1339215 w 1339215"/>
                <a:gd name="connsiteY3" fmla="*/ 975360 h 975360"/>
                <a:gd name="connsiteX4" fmla="*/ 1339215 w 1339215"/>
                <a:gd name="connsiteY4" fmla="*/ 975360 h 975360"/>
                <a:gd name="connsiteX5" fmla="*/ 0 w 1339215"/>
                <a:gd name="connsiteY5" fmla="*/ 975360 h 975360"/>
                <a:gd name="connsiteX6" fmla="*/ 0 w 1339215"/>
                <a:gd name="connsiteY6" fmla="*/ 975360 h 975360"/>
                <a:gd name="connsiteX7" fmla="*/ 0 w 1339215"/>
                <a:gd name="connsiteY7" fmla="*/ 162563 h 975360"/>
                <a:gd name="connsiteX8" fmla="*/ 162563 w 1339215"/>
                <a:gd name="connsiteY8" fmla="*/ 0 h 975360"/>
                <a:gd name="connsiteX0" fmla="*/ 162563 w 1339215"/>
                <a:gd name="connsiteY0" fmla="*/ 0 h 975360"/>
                <a:gd name="connsiteX1" fmla="*/ 1176652 w 1339215"/>
                <a:gd name="connsiteY1" fmla="*/ 0 h 975360"/>
                <a:gd name="connsiteX2" fmla="*/ 1339215 w 1339215"/>
                <a:gd name="connsiteY2" fmla="*/ 162563 h 975360"/>
                <a:gd name="connsiteX3" fmla="*/ 1339215 w 1339215"/>
                <a:gd name="connsiteY3" fmla="*/ 975360 h 975360"/>
                <a:gd name="connsiteX4" fmla="*/ 1339215 w 1339215"/>
                <a:gd name="connsiteY4" fmla="*/ 975360 h 975360"/>
                <a:gd name="connsiteX5" fmla="*/ 0 w 1339215"/>
                <a:gd name="connsiteY5" fmla="*/ 975360 h 975360"/>
                <a:gd name="connsiteX6" fmla="*/ 0 w 1339215"/>
                <a:gd name="connsiteY6" fmla="*/ 975360 h 975360"/>
                <a:gd name="connsiteX7" fmla="*/ 194310 w 1339215"/>
                <a:gd name="connsiteY7" fmla="*/ 370208 h 975360"/>
                <a:gd name="connsiteX8" fmla="*/ 162563 w 1339215"/>
                <a:gd name="connsiteY8" fmla="*/ 0 h 975360"/>
                <a:gd name="connsiteX0" fmla="*/ 162563 w 1339215"/>
                <a:gd name="connsiteY0" fmla="*/ 0 h 975360"/>
                <a:gd name="connsiteX1" fmla="*/ 1176652 w 1339215"/>
                <a:gd name="connsiteY1" fmla="*/ 0 h 975360"/>
                <a:gd name="connsiteX2" fmla="*/ 1339215 w 1339215"/>
                <a:gd name="connsiteY2" fmla="*/ 162563 h 975360"/>
                <a:gd name="connsiteX3" fmla="*/ 1339215 w 1339215"/>
                <a:gd name="connsiteY3" fmla="*/ 975360 h 975360"/>
                <a:gd name="connsiteX4" fmla="*/ 1339215 w 1339215"/>
                <a:gd name="connsiteY4" fmla="*/ 975360 h 975360"/>
                <a:gd name="connsiteX5" fmla="*/ 0 w 1339215"/>
                <a:gd name="connsiteY5" fmla="*/ 975360 h 975360"/>
                <a:gd name="connsiteX6" fmla="*/ 0 w 1339215"/>
                <a:gd name="connsiteY6" fmla="*/ 975360 h 975360"/>
                <a:gd name="connsiteX7" fmla="*/ 194310 w 1339215"/>
                <a:gd name="connsiteY7" fmla="*/ 370208 h 975360"/>
                <a:gd name="connsiteX8" fmla="*/ 162563 w 1339215"/>
                <a:gd name="connsiteY8" fmla="*/ 0 h 975360"/>
                <a:gd name="connsiteX0" fmla="*/ 162563 w 1339215"/>
                <a:gd name="connsiteY0" fmla="*/ 0 h 975360"/>
                <a:gd name="connsiteX1" fmla="*/ 1176652 w 1339215"/>
                <a:gd name="connsiteY1" fmla="*/ 0 h 975360"/>
                <a:gd name="connsiteX2" fmla="*/ 1339215 w 1339215"/>
                <a:gd name="connsiteY2" fmla="*/ 162563 h 975360"/>
                <a:gd name="connsiteX3" fmla="*/ 1339215 w 1339215"/>
                <a:gd name="connsiteY3" fmla="*/ 975360 h 975360"/>
                <a:gd name="connsiteX4" fmla="*/ 1339215 w 1339215"/>
                <a:gd name="connsiteY4" fmla="*/ 975360 h 975360"/>
                <a:gd name="connsiteX5" fmla="*/ 0 w 1339215"/>
                <a:gd name="connsiteY5" fmla="*/ 975360 h 975360"/>
                <a:gd name="connsiteX6" fmla="*/ 264795 w 1339215"/>
                <a:gd name="connsiteY6" fmla="*/ 975360 h 975360"/>
                <a:gd name="connsiteX7" fmla="*/ 194310 w 1339215"/>
                <a:gd name="connsiteY7" fmla="*/ 370208 h 975360"/>
                <a:gd name="connsiteX8" fmla="*/ 162563 w 1339215"/>
                <a:gd name="connsiteY8" fmla="*/ 0 h 975360"/>
                <a:gd name="connsiteX0" fmla="*/ 17769 w 1352536"/>
                <a:gd name="connsiteY0" fmla="*/ 3810 h 975360"/>
                <a:gd name="connsiteX1" fmla="*/ 1189973 w 1352536"/>
                <a:gd name="connsiteY1" fmla="*/ 0 h 975360"/>
                <a:gd name="connsiteX2" fmla="*/ 1352536 w 1352536"/>
                <a:gd name="connsiteY2" fmla="*/ 162563 h 975360"/>
                <a:gd name="connsiteX3" fmla="*/ 1352536 w 1352536"/>
                <a:gd name="connsiteY3" fmla="*/ 975360 h 975360"/>
                <a:gd name="connsiteX4" fmla="*/ 1352536 w 1352536"/>
                <a:gd name="connsiteY4" fmla="*/ 975360 h 975360"/>
                <a:gd name="connsiteX5" fmla="*/ 13321 w 1352536"/>
                <a:gd name="connsiteY5" fmla="*/ 975360 h 975360"/>
                <a:gd name="connsiteX6" fmla="*/ 278116 w 1352536"/>
                <a:gd name="connsiteY6" fmla="*/ 975360 h 975360"/>
                <a:gd name="connsiteX7" fmla="*/ 207631 w 1352536"/>
                <a:gd name="connsiteY7" fmla="*/ 370208 h 975360"/>
                <a:gd name="connsiteX8" fmla="*/ 17769 w 1352536"/>
                <a:gd name="connsiteY8" fmla="*/ 3810 h 975360"/>
                <a:gd name="connsiteX0" fmla="*/ 4448 w 1339215"/>
                <a:gd name="connsiteY0" fmla="*/ 3810 h 975360"/>
                <a:gd name="connsiteX1" fmla="*/ 1176652 w 1339215"/>
                <a:gd name="connsiteY1" fmla="*/ 0 h 975360"/>
                <a:gd name="connsiteX2" fmla="*/ 1339215 w 1339215"/>
                <a:gd name="connsiteY2" fmla="*/ 162563 h 975360"/>
                <a:gd name="connsiteX3" fmla="*/ 1339215 w 1339215"/>
                <a:gd name="connsiteY3" fmla="*/ 975360 h 975360"/>
                <a:gd name="connsiteX4" fmla="*/ 1339215 w 1339215"/>
                <a:gd name="connsiteY4" fmla="*/ 975360 h 975360"/>
                <a:gd name="connsiteX5" fmla="*/ 0 w 1339215"/>
                <a:gd name="connsiteY5" fmla="*/ 975360 h 975360"/>
                <a:gd name="connsiteX6" fmla="*/ 264795 w 1339215"/>
                <a:gd name="connsiteY6" fmla="*/ 975360 h 975360"/>
                <a:gd name="connsiteX7" fmla="*/ 194310 w 1339215"/>
                <a:gd name="connsiteY7" fmla="*/ 370208 h 975360"/>
                <a:gd name="connsiteX8" fmla="*/ 4448 w 1339215"/>
                <a:gd name="connsiteY8" fmla="*/ 3810 h 975360"/>
                <a:gd name="connsiteX0" fmla="*/ 4448 w 1339215"/>
                <a:gd name="connsiteY0" fmla="*/ 3810 h 975360"/>
                <a:gd name="connsiteX1" fmla="*/ 1176652 w 1339215"/>
                <a:gd name="connsiteY1" fmla="*/ 0 h 975360"/>
                <a:gd name="connsiteX2" fmla="*/ 1339215 w 1339215"/>
                <a:gd name="connsiteY2" fmla="*/ 162563 h 975360"/>
                <a:gd name="connsiteX3" fmla="*/ 1339215 w 1339215"/>
                <a:gd name="connsiteY3" fmla="*/ 975360 h 975360"/>
                <a:gd name="connsiteX4" fmla="*/ 1339215 w 1339215"/>
                <a:gd name="connsiteY4" fmla="*/ 975360 h 975360"/>
                <a:gd name="connsiteX5" fmla="*/ 0 w 1339215"/>
                <a:gd name="connsiteY5" fmla="*/ 975360 h 975360"/>
                <a:gd name="connsiteX6" fmla="*/ 264795 w 1339215"/>
                <a:gd name="connsiteY6" fmla="*/ 975360 h 975360"/>
                <a:gd name="connsiteX7" fmla="*/ 194310 w 1339215"/>
                <a:gd name="connsiteY7" fmla="*/ 370208 h 975360"/>
                <a:gd name="connsiteX8" fmla="*/ 4448 w 1339215"/>
                <a:gd name="connsiteY8" fmla="*/ 3810 h 975360"/>
                <a:gd name="connsiteX0" fmla="*/ 4448 w 1339215"/>
                <a:gd name="connsiteY0" fmla="*/ 3810 h 975360"/>
                <a:gd name="connsiteX1" fmla="*/ 1007107 w 1339215"/>
                <a:gd name="connsiteY1" fmla="*/ 0 h 975360"/>
                <a:gd name="connsiteX2" fmla="*/ 1339215 w 1339215"/>
                <a:gd name="connsiteY2" fmla="*/ 162563 h 975360"/>
                <a:gd name="connsiteX3" fmla="*/ 1339215 w 1339215"/>
                <a:gd name="connsiteY3" fmla="*/ 975360 h 975360"/>
                <a:gd name="connsiteX4" fmla="*/ 1339215 w 1339215"/>
                <a:gd name="connsiteY4" fmla="*/ 975360 h 975360"/>
                <a:gd name="connsiteX5" fmla="*/ 0 w 1339215"/>
                <a:gd name="connsiteY5" fmla="*/ 975360 h 975360"/>
                <a:gd name="connsiteX6" fmla="*/ 264795 w 1339215"/>
                <a:gd name="connsiteY6" fmla="*/ 975360 h 975360"/>
                <a:gd name="connsiteX7" fmla="*/ 194310 w 1339215"/>
                <a:gd name="connsiteY7" fmla="*/ 370208 h 975360"/>
                <a:gd name="connsiteX8" fmla="*/ 4448 w 1339215"/>
                <a:gd name="connsiteY8" fmla="*/ 3810 h 975360"/>
                <a:gd name="connsiteX0" fmla="*/ 4448 w 1339215"/>
                <a:gd name="connsiteY0" fmla="*/ 3810 h 975360"/>
                <a:gd name="connsiteX1" fmla="*/ 1007107 w 1339215"/>
                <a:gd name="connsiteY1" fmla="*/ 0 h 975360"/>
                <a:gd name="connsiteX2" fmla="*/ 1203960 w 1339215"/>
                <a:gd name="connsiteY2" fmla="*/ 202568 h 975360"/>
                <a:gd name="connsiteX3" fmla="*/ 1339215 w 1339215"/>
                <a:gd name="connsiteY3" fmla="*/ 975360 h 975360"/>
                <a:gd name="connsiteX4" fmla="*/ 1339215 w 1339215"/>
                <a:gd name="connsiteY4" fmla="*/ 975360 h 975360"/>
                <a:gd name="connsiteX5" fmla="*/ 0 w 1339215"/>
                <a:gd name="connsiteY5" fmla="*/ 975360 h 975360"/>
                <a:gd name="connsiteX6" fmla="*/ 264795 w 1339215"/>
                <a:gd name="connsiteY6" fmla="*/ 975360 h 975360"/>
                <a:gd name="connsiteX7" fmla="*/ 194310 w 1339215"/>
                <a:gd name="connsiteY7" fmla="*/ 370208 h 975360"/>
                <a:gd name="connsiteX8" fmla="*/ 4448 w 1339215"/>
                <a:gd name="connsiteY8" fmla="*/ 3810 h 975360"/>
                <a:gd name="connsiteX0" fmla="*/ 4448 w 1339215"/>
                <a:gd name="connsiteY0" fmla="*/ 3810 h 975360"/>
                <a:gd name="connsiteX1" fmla="*/ 1007107 w 1339215"/>
                <a:gd name="connsiteY1" fmla="*/ 0 h 975360"/>
                <a:gd name="connsiteX2" fmla="*/ 1203960 w 1339215"/>
                <a:gd name="connsiteY2" fmla="*/ 202568 h 975360"/>
                <a:gd name="connsiteX3" fmla="*/ 1339215 w 1339215"/>
                <a:gd name="connsiteY3" fmla="*/ 975360 h 975360"/>
                <a:gd name="connsiteX4" fmla="*/ 1339215 w 1339215"/>
                <a:gd name="connsiteY4" fmla="*/ 975360 h 975360"/>
                <a:gd name="connsiteX5" fmla="*/ 0 w 1339215"/>
                <a:gd name="connsiteY5" fmla="*/ 975360 h 975360"/>
                <a:gd name="connsiteX6" fmla="*/ 264795 w 1339215"/>
                <a:gd name="connsiteY6" fmla="*/ 975360 h 975360"/>
                <a:gd name="connsiteX7" fmla="*/ 194310 w 1339215"/>
                <a:gd name="connsiteY7" fmla="*/ 370208 h 975360"/>
                <a:gd name="connsiteX8" fmla="*/ 4448 w 1339215"/>
                <a:gd name="connsiteY8" fmla="*/ 3810 h 975360"/>
                <a:gd name="connsiteX0" fmla="*/ 4448 w 1339215"/>
                <a:gd name="connsiteY0" fmla="*/ 3810 h 975360"/>
                <a:gd name="connsiteX1" fmla="*/ 1007107 w 1339215"/>
                <a:gd name="connsiteY1" fmla="*/ 0 h 975360"/>
                <a:gd name="connsiteX2" fmla="*/ 1203960 w 1339215"/>
                <a:gd name="connsiteY2" fmla="*/ 202568 h 975360"/>
                <a:gd name="connsiteX3" fmla="*/ 1339215 w 1339215"/>
                <a:gd name="connsiteY3" fmla="*/ 975360 h 975360"/>
                <a:gd name="connsiteX4" fmla="*/ 1339215 w 1339215"/>
                <a:gd name="connsiteY4" fmla="*/ 975360 h 975360"/>
                <a:gd name="connsiteX5" fmla="*/ 0 w 1339215"/>
                <a:gd name="connsiteY5" fmla="*/ 975360 h 975360"/>
                <a:gd name="connsiteX6" fmla="*/ 264795 w 1339215"/>
                <a:gd name="connsiteY6" fmla="*/ 975360 h 975360"/>
                <a:gd name="connsiteX7" fmla="*/ 194310 w 1339215"/>
                <a:gd name="connsiteY7" fmla="*/ 370208 h 975360"/>
                <a:gd name="connsiteX8" fmla="*/ 4448 w 1339215"/>
                <a:gd name="connsiteY8" fmla="*/ 3810 h 975360"/>
                <a:gd name="connsiteX0" fmla="*/ 4448 w 1339215"/>
                <a:gd name="connsiteY0" fmla="*/ 3810 h 975360"/>
                <a:gd name="connsiteX1" fmla="*/ 1007107 w 1339215"/>
                <a:gd name="connsiteY1" fmla="*/ 0 h 975360"/>
                <a:gd name="connsiteX2" fmla="*/ 1203960 w 1339215"/>
                <a:gd name="connsiteY2" fmla="*/ 202568 h 975360"/>
                <a:gd name="connsiteX3" fmla="*/ 1339215 w 1339215"/>
                <a:gd name="connsiteY3" fmla="*/ 975360 h 975360"/>
                <a:gd name="connsiteX4" fmla="*/ 1339215 w 1339215"/>
                <a:gd name="connsiteY4" fmla="*/ 975360 h 975360"/>
                <a:gd name="connsiteX5" fmla="*/ 0 w 1339215"/>
                <a:gd name="connsiteY5" fmla="*/ 975360 h 975360"/>
                <a:gd name="connsiteX6" fmla="*/ 264795 w 1339215"/>
                <a:gd name="connsiteY6" fmla="*/ 975360 h 975360"/>
                <a:gd name="connsiteX7" fmla="*/ 194310 w 1339215"/>
                <a:gd name="connsiteY7" fmla="*/ 370208 h 975360"/>
                <a:gd name="connsiteX8" fmla="*/ 4448 w 1339215"/>
                <a:gd name="connsiteY8" fmla="*/ 3810 h 975360"/>
                <a:gd name="connsiteX0" fmla="*/ 4448 w 1339215"/>
                <a:gd name="connsiteY0" fmla="*/ 3810 h 975360"/>
                <a:gd name="connsiteX1" fmla="*/ 1007107 w 1339215"/>
                <a:gd name="connsiteY1" fmla="*/ 0 h 975360"/>
                <a:gd name="connsiteX2" fmla="*/ 1203960 w 1339215"/>
                <a:gd name="connsiteY2" fmla="*/ 202568 h 975360"/>
                <a:gd name="connsiteX3" fmla="*/ 1339215 w 1339215"/>
                <a:gd name="connsiteY3" fmla="*/ 975360 h 975360"/>
                <a:gd name="connsiteX4" fmla="*/ 1339215 w 1339215"/>
                <a:gd name="connsiteY4" fmla="*/ 975360 h 975360"/>
                <a:gd name="connsiteX5" fmla="*/ 0 w 1339215"/>
                <a:gd name="connsiteY5" fmla="*/ 975360 h 975360"/>
                <a:gd name="connsiteX6" fmla="*/ 264795 w 1339215"/>
                <a:gd name="connsiteY6" fmla="*/ 975360 h 975360"/>
                <a:gd name="connsiteX7" fmla="*/ 194310 w 1339215"/>
                <a:gd name="connsiteY7" fmla="*/ 370208 h 975360"/>
                <a:gd name="connsiteX8" fmla="*/ 4448 w 1339215"/>
                <a:gd name="connsiteY8" fmla="*/ 3810 h 975360"/>
                <a:gd name="connsiteX0" fmla="*/ 4448 w 1339215"/>
                <a:gd name="connsiteY0" fmla="*/ 3810 h 975360"/>
                <a:gd name="connsiteX1" fmla="*/ 1007107 w 1339215"/>
                <a:gd name="connsiteY1" fmla="*/ 0 h 975360"/>
                <a:gd name="connsiteX2" fmla="*/ 1203960 w 1339215"/>
                <a:gd name="connsiteY2" fmla="*/ 202568 h 975360"/>
                <a:gd name="connsiteX3" fmla="*/ 1339215 w 1339215"/>
                <a:gd name="connsiteY3" fmla="*/ 975360 h 975360"/>
                <a:gd name="connsiteX4" fmla="*/ 1339215 w 1339215"/>
                <a:gd name="connsiteY4" fmla="*/ 975360 h 975360"/>
                <a:gd name="connsiteX5" fmla="*/ 0 w 1339215"/>
                <a:gd name="connsiteY5" fmla="*/ 975360 h 975360"/>
                <a:gd name="connsiteX6" fmla="*/ 264795 w 1339215"/>
                <a:gd name="connsiteY6" fmla="*/ 975360 h 975360"/>
                <a:gd name="connsiteX7" fmla="*/ 194310 w 1339215"/>
                <a:gd name="connsiteY7" fmla="*/ 370208 h 975360"/>
                <a:gd name="connsiteX8" fmla="*/ 4448 w 1339215"/>
                <a:gd name="connsiteY8" fmla="*/ 3810 h 975360"/>
                <a:gd name="connsiteX0" fmla="*/ 0 w 1334767"/>
                <a:gd name="connsiteY0" fmla="*/ 3810 h 979170"/>
                <a:gd name="connsiteX1" fmla="*/ 1002659 w 1334767"/>
                <a:gd name="connsiteY1" fmla="*/ 0 h 979170"/>
                <a:gd name="connsiteX2" fmla="*/ 1199512 w 1334767"/>
                <a:gd name="connsiteY2" fmla="*/ 202568 h 979170"/>
                <a:gd name="connsiteX3" fmla="*/ 1334767 w 1334767"/>
                <a:gd name="connsiteY3" fmla="*/ 975360 h 979170"/>
                <a:gd name="connsiteX4" fmla="*/ 1334767 w 1334767"/>
                <a:gd name="connsiteY4" fmla="*/ 975360 h 979170"/>
                <a:gd name="connsiteX5" fmla="*/ 252727 w 1334767"/>
                <a:gd name="connsiteY5" fmla="*/ 979170 h 979170"/>
                <a:gd name="connsiteX6" fmla="*/ 260347 w 1334767"/>
                <a:gd name="connsiteY6" fmla="*/ 975360 h 979170"/>
                <a:gd name="connsiteX7" fmla="*/ 189862 w 1334767"/>
                <a:gd name="connsiteY7" fmla="*/ 370208 h 979170"/>
                <a:gd name="connsiteX8" fmla="*/ 0 w 1334767"/>
                <a:gd name="connsiteY8" fmla="*/ 3810 h 979170"/>
                <a:gd name="connsiteX0" fmla="*/ 0 w 1334767"/>
                <a:gd name="connsiteY0" fmla="*/ 3810 h 979170"/>
                <a:gd name="connsiteX1" fmla="*/ 1002659 w 1334767"/>
                <a:gd name="connsiteY1" fmla="*/ 0 h 979170"/>
                <a:gd name="connsiteX2" fmla="*/ 1199512 w 1334767"/>
                <a:gd name="connsiteY2" fmla="*/ 202568 h 979170"/>
                <a:gd name="connsiteX3" fmla="*/ 1334767 w 1334767"/>
                <a:gd name="connsiteY3" fmla="*/ 975360 h 979170"/>
                <a:gd name="connsiteX4" fmla="*/ 1334767 w 1334767"/>
                <a:gd name="connsiteY4" fmla="*/ 975360 h 979170"/>
                <a:gd name="connsiteX5" fmla="*/ 252727 w 1334767"/>
                <a:gd name="connsiteY5" fmla="*/ 979170 h 979170"/>
                <a:gd name="connsiteX6" fmla="*/ 262252 w 1334767"/>
                <a:gd name="connsiteY6" fmla="*/ 967740 h 979170"/>
                <a:gd name="connsiteX7" fmla="*/ 189862 w 1334767"/>
                <a:gd name="connsiteY7" fmla="*/ 370208 h 979170"/>
                <a:gd name="connsiteX8" fmla="*/ 0 w 1334767"/>
                <a:gd name="connsiteY8" fmla="*/ 3810 h 979170"/>
                <a:gd name="connsiteX0" fmla="*/ 0 w 1334767"/>
                <a:gd name="connsiteY0" fmla="*/ 3810 h 979170"/>
                <a:gd name="connsiteX1" fmla="*/ 1002659 w 1334767"/>
                <a:gd name="connsiteY1" fmla="*/ 0 h 979170"/>
                <a:gd name="connsiteX2" fmla="*/ 1199512 w 1334767"/>
                <a:gd name="connsiteY2" fmla="*/ 202568 h 979170"/>
                <a:gd name="connsiteX3" fmla="*/ 1334767 w 1334767"/>
                <a:gd name="connsiteY3" fmla="*/ 975360 h 979170"/>
                <a:gd name="connsiteX4" fmla="*/ 1334767 w 1334767"/>
                <a:gd name="connsiteY4" fmla="*/ 975360 h 979170"/>
                <a:gd name="connsiteX5" fmla="*/ 319402 w 1334767"/>
                <a:gd name="connsiteY5" fmla="*/ 979170 h 979170"/>
                <a:gd name="connsiteX6" fmla="*/ 262252 w 1334767"/>
                <a:gd name="connsiteY6" fmla="*/ 967740 h 979170"/>
                <a:gd name="connsiteX7" fmla="*/ 189862 w 1334767"/>
                <a:gd name="connsiteY7" fmla="*/ 370208 h 979170"/>
                <a:gd name="connsiteX8" fmla="*/ 0 w 1334767"/>
                <a:gd name="connsiteY8" fmla="*/ 3810 h 979170"/>
                <a:gd name="connsiteX0" fmla="*/ 0 w 1334767"/>
                <a:gd name="connsiteY0" fmla="*/ 3810 h 984885"/>
                <a:gd name="connsiteX1" fmla="*/ 1002659 w 1334767"/>
                <a:gd name="connsiteY1" fmla="*/ 0 h 984885"/>
                <a:gd name="connsiteX2" fmla="*/ 1199512 w 1334767"/>
                <a:gd name="connsiteY2" fmla="*/ 202568 h 984885"/>
                <a:gd name="connsiteX3" fmla="*/ 1334767 w 1334767"/>
                <a:gd name="connsiteY3" fmla="*/ 975360 h 984885"/>
                <a:gd name="connsiteX4" fmla="*/ 1334767 w 1334767"/>
                <a:gd name="connsiteY4" fmla="*/ 975360 h 984885"/>
                <a:gd name="connsiteX5" fmla="*/ 267967 w 1334767"/>
                <a:gd name="connsiteY5" fmla="*/ 984885 h 984885"/>
                <a:gd name="connsiteX6" fmla="*/ 262252 w 1334767"/>
                <a:gd name="connsiteY6" fmla="*/ 967740 h 984885"/>
                <a:gd name="connsiteX7" fmla="*/ 189862 w 1334767"/>
                <a:gd name="connsiteY7" fmla="*/ 370208 h 984885"/>
                <a:gd name="connsiteX8" fmla="*/ 0 w 1334767"/>
                <a:gd name="connsiteY8" fmla="*/ 3810 h 984885"/>
                <a:gd name="connsiteX0" fmla="*/ 0 w 1334767"/>
                <a:gd name="connsiteY0" fmla="*/ 3810 h 977265"/>
                <a:gd name="connsiteX1" fmla="*/ 1002659 w 1334767"/>
                <a:gd name="connsiteY1" fmla="*/ 0 h 977265"/>
                <a:gd name="connsiteX2" fmla="*/ 1199512 w 1334767"/>
                <a:gd name="connsiteY2" fmla="*/ 202568 h 977265"/>
                <a:gd name="connsiteX3" fmla="*/ 1334767 w 1334767"/>
                <a:gd name="connsiteY3" fmla="*/ 975360 h 977265"/>
                <a:gd name="connsiteX4" fmla="*/ 1334767 w 1334767"/>
                <a:gd name="connsiteY4" fmla="*/ 975360 h 977265"/>
                <a:gd name="connsiteX5" fmla="*/ 267967 w 1334767"/>
                <a:gd name="connsiteY5" fmla="*/ 977265 h 977265"/>
                <a:gd name="connsiteX6" fmla="*/ 262252 w 1334767"/>
                <a:gd name="connsiteY6" fmla="*/ 967740 h 977265"/>
                <a:gd name="connsiteX7" fmla="*/ 189862 w 1334767"/>
                <a:gd name="connsiteY7" fmla="*/ 370208 h 977265"/>
                <a:gd name="connsiteX8" fmla="*/ 0 w 1334767"/>
                <a:gd name="connsiteY8" fmla="*/ 3810 h 977265"/>
                <a:gd name="connsiteX0" fmla="*/ 0 w 1334767"/>
                <a:gd name="connsiteY0" fmla="*/ 3810 h 977265"/>
                <a:gd name="connsiteX1" fmla="*/ 1002659 w 1334767"/>
                <a:gd name="connsiteY1" fmla="*/ 0 h 977265"/>
                <a:gd name="connsiteX2" fmla="*/ 1199512 w 1334767"/>
                <a:gd name="connsiteY2" fmla="*/ 202568 h 977265"/>
                <a:gd name="connsiteX3" fmla="*/ 1334767 w 1334767"/>
                <a:gd name="connsiteY3" fmla="*/ 975360 h 977265"/>
                <a:gd name="connsiteX4" fmla="*/ 1334767 w 1334767"/>
                <a:gd name="connsiteY4" fmla="*/ 975360 h 977265"/>
                <a:gd name="connsiteX5" fmla="*/ 267967 w 1334767"/>
                <a:gd name="connsiteY5" fmla="*/ 977265 h 977265"/>
                <a:gd name="connsiteX6" fmla="*/ 262252 w 1334767"/>
                <a:gd name="connsiteY6" fmla="*/ 967740 h 977265"/>
                <a:gd name="connsiteX7" fmla="*/ 189862 w 1334767"/>
                <a:gd name="connsiteY7" fmla="*/ 370208 h 977265"/>
                <a:gd name="connsiteX8" fmla="*/ 0 w 1334767"/>
                <a:gd name="connsiteY8" fmla="*/ 3810 h 97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4767" h="977265">
                  <a:moveTo>
                    <a:pt x="0" y="3810"/>
                  </a:moveTo>
                  <a:lnTo>
                    <a:pt x="1002659" y="0"/>
                  </a:lnTo>
                  <a:cubicBezTo>
                    <a:pt x="1092440" y="0"/>
                    <a:pt x="1119502" y="44207"/>
                    <a:pt x="1199512" y="202568"/>
                  </a:cubicBezTo>
                  <a:cubicBezTo>
                    <a:pt x="1332227" y="492550"/>
                    <a:pt x="1322067" y="725383"/>
                    <a:pt x="1334767" y="975360"/>
                  </a:cubicBezTo>
                  <a:lnTo>
                    <a:pt x="1334767" y="975360"/>
                  </a:lnTo>
                  <a:lnTo>
                    <a:pt x="267967" y="977265"/>
                  </a:lnTo>
                  <a:lnTo>
                    <a:pt x="262252" y="967740"/>
                  </a:lnTo>
                  <a:cubicBezTo>
                    <a:pt x="262252" y="696808"/>
                    <a:pt x="269872" y="650665"/>
                    <a:pt x="189862" y="370208"/>
                  </a:cubicBezTo>
                  <a:cubicBezTo>
                    <a:pt x="136522" y="164222"/>
                    <a:pt x="77859" y="80010"/>
                    <a:pt x="0" y="3810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F3BC3-33DC-4F8B-9D0A-1AFD7D1F58E7}"/>
                    </a:ext>
                  </a:extLst>
                </p:cNvPr>
                <p:cNvSpPr txBox="1"/>
                <p:nvPr/>
              </p:nvSpPr>
              <p:spPr>
                <a:xfrm>
                  <a:off x="3873435" y="2197532"/>
                  <a:ext cx="4655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750285DF-0266-4930-BE1D-7E9D39C136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435" y="2197532"/>
                  <a:ext cx="46557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11D5662-7DE1-4419-8187-1C02ACFD36A8}"/>
                    </a:ext>
                  </a:extLst>
                </p:cNvPr>
                <p:cNvSpPr txBox="1"/>
                <p:nvPr/>
              </p:nvSpPr>
              <p:spPr>
                <a:xfrm>
                  <a:off x="3878187" y="2631380"/>
                  <a:ext cx="4080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DB844542-0961-4C6D-B61B-254B7953B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187" y="2631380"/>
                  <a:ext cx="4080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3ABE14B-F2C9-4FA1-AFE9-0CAC8742022D}"/>
                    </a:ext>
                  </a:extLst>
                </p:cNvPr>
                <p:cNvSpPr txBox="1"/>
                <p:nvPr/>
              </p:nvSpPr>
              <p:spPr>
                <a:xfrm>
                  <a:off x="3896475" y="3243647"/>
                  <a:ext cx="4142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9874C341-75E8-4040-8A8E-56AD5CF46B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6475" y="3243647"/>
                  <a:ext cx="41421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16B4F3-A737-4AFE-9A20-EDA2B508521D}"/>
                    </a:ext>
                  </a:extLst>
                </p:cNvPr>
                <p:cNvSpPr txBox="1"/>
                <p:nvPr/>
              </p:nvSpPr>
              <p:spPr>
                <a:xfrm>
                  <a:off x="10327755" y="4454084"/>
                  <a:ext cx="466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F4CBE03-C73E-43E4-B538-1DC9BE84D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755" y="4454084"/>
                  <a:ext cx="4660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9B33C47-4752-4F3E-887C-9C510C2251A6}"/>
                    </a:ext>
                  </a:extLst>
                </p:cNvPr>
                <p:cNvSpPr txBox="1"/>
                <p:nvPr/>
              </p:nvSpPr>
              <p:spPr>
                <a:xfrm>
                  <a:off x="9771888" y="4444360"/>
                  <a:ext cx="3705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oMath>
                    </m:oMathPara>
                  </a14:m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F85A5907-1D2F-4BA0-80BF-0B82E5475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1888" y="4444360"/>
                  <a:ext cx="3705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51C2186-7408-476D-B5B6-0F17B88D41B9}"/>
                </a:ext>
              </a:extLst>
            </p:cNvPr>
            <p:cNvCxnSpPr>
              <a:cxnSpLocks/>
            </p:cNvCxnSpPr>
            <p:nvPr/>
          </p:nvCxnSpPr>
          <p:spPr>
            <a:xfrm>
              <a:off x="4293870" y="3422523"/>
              <a:ext cx="5663293" cy="0"/>
            </a:xfrm>
            <a:prstGeom prst="line">
              <a:avLst/>
            </a:prstGeom>
            <a:ln w="9525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>
              <a:extLst>
                <a:ext uri="{FF2B5EF4-FFF2-40B4-BE49-F238E27FC236}">
                  <a16:creationId xmlns:a16="http://schemas.microsoft.com/office/drawing/2014/main" id="{2AF0E4B2-522E-4FC9-B0EA-22B40AD84176}"/>
                </a:ext>
              </a:extLst>
            </p:cNvPr>
            <p:cNvCxnSpPr/>
            <p:nvPr/>
          </p:nvCxnSpPr>
          <p:spPr>
            <a:xfrm>
              <a:off x="4286247" y="2870200"/>
              <a:ext cx="5670916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6C381763-6D39-4C03-875D-F8F06078B4FB}"/>
                </a:ext>
              </a:extLst>
            </p:cNvPr>
            <p:cNvCxnSpPr/>
            <p:nvPr/>
          </p:nvCxnSpPr>
          <p:spPr>
            <a:xfrm>
              <a:off x="9957163" y="2870200"/>
              <a:ext cx="0" cy="156399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88500AB-A343-41BE-95D4-0062A65C95CA}"/>
                  </a:ext>
                </a:extLst>
              </p:cNvPr>
              <p:cNvSpPr/>
              <p:nvPr/>
            </p:nvSpPr>
            <p:spPr>
              <a:xfrm>
                <a:off x="5794760" y="1486394"/>
                <a:ext cx="466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Г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988500AB-A343-41BE-95D4-0062A65C9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760" y="1486394"/>
                <a:ext cx="466731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F357FA5B-3A81-4732-B48C-8DEB81BEA4B5}"/>
                  </a:ext>
                </a:extLst>
              </p:cNvPr>
              <p:cNvSpPr/>
              <p:nvPr/>
            </p:nvSpPr>
            <p:spPr>
              <a:xfrm>
                <a:off x="8899680" y="2766823"/>
                <a:ext cx="4683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Г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F357FA5B-3A81-4732-B48C-8DEB81BEA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680" y="276682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259AD3F7-7BA7-4004-9313-2C8EFC78BED4}"/>
                  </a:ext>
                </a:extLst>
              </p:cNvPr>
              <p:cNvSpPr/>
              <p:nvPr/>
            </p:nvSpPr>
            <p:spPr>
              <a:xfrm>
                <a:off x="3058570" y="2686997"/>
                <a:ext cx="4201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Г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259AD3F7-7BA7-4004-9313-2C8EFC78B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570" y="2686997"/>
                <a:ext cx="4201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886753-8321-4621-9B13-898B10584A44}"/>
                  </a:ext>
                </a:extLst>
              </p:cNvPr>
              <p:cNvSpPr txBox="1"/>
              <p:nvPr/>
            </p:nvSpPr>
            <p:spPr>
              <a:xfrm>
                <a:off x="2154361" y="4282082"/>
                <a:ext cx="79942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3: Расчетная область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6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цилиндрической системе координат при осевой симметрии</a:t>
                </a: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886753-8321-4621-9B13-898B10584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361" y="4282082"/>
                <a:ext cx="7994240" cy="584775"/>
              </a:xfrm>
              <a:prstGeom prst="rect">
                <a:avLst/>
              </a:prstGeom>
              <a:blipFill>
                <a:blip r:embed="rId11"/>
                <a:stretch>
                  <a:fillRect l="-381" t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987D8240-5E0C-437A-8201-00C17CDA82BE}"/>
              </a:ext>
            </a:extLst>
          </p:cNvPr>
          <p:cNvSpPr/>
          <p:nvPr/>
        </p:nvSpPr>
        <p:spPr>
          <a:xfrm>
            <a:off x="0" y="-13538"/>
            <a:ext cx="12192000" cy="664195"/>
          </a:xfrm>
          <a:prstGeom prst="rect">
            <a:avLst/>
          </a:prstGeom>
          <a:solidFill>
            <a:srgbClr val="E15E5E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316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7E6D1-BAFD-45B6-BD44-1AB826BD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18" y="741353"/>
            <a:ext cx="10515600" cy="657650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6CD364-3E7D-4933-86B8-1AF9DB738A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682" y="1332504"/>
                <a:ext cx="10515600" cy="23755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Уравнение Стокса:</a:t>
                </a:r>
              </a:p>
              <a:p>
                <a:pPr marL="0" indent="0">
                  <a:buNone/>
                </a:pPr>
                <a:r>
                  <a:rPr lang="ru-RU" sz="2400" dirty="0"/>
                  <a:t>			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</a:rPr>
                      <m:t>∇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</a:rPr>
                      <m:t>∇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=0,         </m:t>
                    </m:r>
                    <m:r>
                      <m:rPr>
                        <m:sty m:val="p"/>
                      </m:rPr>
                      <a:rPr lang="ru-RU" sz="2000">
                        <a:latin typeface="Cambria Math" panose="02040503050406030204" pitchFamily="18" charset="0"/>
                      </a:rPr>
                      <m:t>∇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Г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Г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  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0,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цилиндрической системе координат при угловой симметрии, тензор скоростей деформации и дивергенция выглядит следующим образом: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26CD364-3E7D-4933-86B8-1AF9DB738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682" y="1332504"/>
                <a:ext cx="10515600" cy="2375517"/>
              </a:xfrm>
              <a:blipFill>
                <a:blip r:embed="rId2"/>
                <a:stretch>
                  <a:fillRect l="-870" t="-35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22CE66F-6F1D-438C-B387-08AFE644B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5642" y="3611377"/>
            <a:ext cx="9363921" cy="2020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5F9C3116-2B2C-4884-9701-83D8D1D46EE1}"/>
                  </a:ext>
                </a:extLst>
              </p:cNvPr>
              <p:cNvSpPr/>
              <p:nvPr/>
            </p:nvSpPr>
            <p:spPr>
              <a:xfrm>
                <a:off x="5789993" y="4389868"/>
                <a:ext cx="6030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5F9C3116-2B2C-4884-9701-83D8D1D46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993" y="4389868"/>
                <a:ext cx="603049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E64FE5FE-37FD-4CA7-BE2A-58FEA40442F7}"/>
                  </a:ext>
                </a:extLst>
              </p:cNvPr>
              <p:cNvSpPr/>
              <p:nvPr/>
            </p:nvSpPr>
            <p:spPr>
              <a:xfrm>
                <a:off x="10527497" y="4461895"/>
                <a:ext cx="6030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E64FE5FE-37FD-4CA7-BE2A-58FEA40442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497" y="4461895"/>
                <a:ext cx="603049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2BA449-F5DC-4399-BF29-D1BF7EFB32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1105" y="4247950"/>
            <a:ext cx="9232166" cy="8280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C112522-1090-4C70-BBB0-2E7D23354709}"/>
              </a:ext>
            </a:extLst>
          </p:cNvPr>
          <p:cNvSpPr/>
          <p:nvPr/>
        </p:nvSpPr>
        <p:spPr>
          <a:xfrm>
            <a:off x="0" y="-13538"/>
            <a:ext cx="12192000" cy="664195"/>
          </a:xfrm>
          <a:prstGeom prst="rect">
            <a:avLst/>
          </a:prstGeom>
          <a:solidFill>
            <a:srgbClr val="E15E5E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C9D0D-4EF9-412B-9BFA-CAB6F10F9B72}"/>
              </a:ext>
            </a:extLst>
          </p:cNvPr>
          <p:cNvSpPr txBox="1"/>
          <p:nvPr/>
        </p:nvSpPr>
        <p:spPr>
          <a:xfrm>
            <a:off x="1004047" y="5986771"/>
            <a:ext cx="4392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переменной вязкости: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52B97E-DDBB-4CC4-B1A8-1EF5BB6D9EDB}"/>
                  </a:ext>
                </a:extLst>
              </p:cNvPr>
              <p:cNvSpPr txBox="1"/>
              <p:nvPr/>
            </p:nvSpPr>
            <p:spPr>
              <a:xfrm>
                <a:off x="5976182" y="5874335"/>
                <a:ext cx="2991140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0.1, </m:t>
                              </m:r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RBC</m:t>
                              </m:r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0.001, 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blood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plasma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52B97E-DDBB-4CC4-B1A8-1EF5BB6D9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182" y="5874335"/>
                <a:ext cx="2991140" cy="686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FABACD7D-FCB4-46CF-AD4E-72498A9D07A3}"/>
                  </a:ext>
                </a:extLst>
              </p:cNvPr>
              <p:cNvSpPr/>
              <p:nvPr/>
            </p:nvSpPr>
            <p:spPr>
              <a:xfrm>
                <a:off x="10547918" y="5986771"/>
                <a:ext cx="617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FABACD7D-FCB4-46CF-AD4E-72498A9D0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918" y="5986771"/>
                <a:ext cx="6171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4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20F09-D9B8-400E-85C4-A82B9D95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6" y="750742"/>
            <a:ext cx="10515600" cy="1093009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Слабая формулировка: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2423D274-40FD-4FD9-9A98-8D21D88F41AD}"/>
                  </a:ext>
                </a:extLst>
              </p:cNvPr>
              <p:cNvSpPr/>
              <p:nvPr/>
            </p:nvSpPr>
            <p:spPr>
              <a:xfrm>
                <a:off x="1004047" y="4970057"/>
                <a:ext cx="992392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ru-RU" sz="2400" dirty="0"/>
                  <a:t>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вектор скоростей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400" dirty="0"/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давление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2400" dirty="0"/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тестовые функции</a:t>
                </a:r>
                <a:r>
                  <a:rPr lang="ru-RU" sz="2400" dirty="0"/>
                  <a:t>.</a:t>
                </a:r>
              </a:p>
              <a:p>
                <a:pPr algn="just"/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2423D274-40FD-4FD9-9A98-8D21D88F4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47" y="4970057"/>
                <a:ext cx="9923929" cy="830997"/>
              </a:xfrm>
              <a:prstGeom prst="rect">
                <a:avLst/>
              </a:prstGeom>
              <a:blipFill>
                <a:blip r:embed="rId2"/>
                <a:stretch>
                  <a:fillRect l="-983" t="-6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Объект 16">
            <a:extLst>
              <a:ext uri="{FF2B5EF4-FFF2-40B4-BE49-F238E27FC236}">
                <a16:creationId xmlns:a16="http://schemas.microsoft.com/office/drawing/2014/main" id="{380E5471-DCA0-4548-8774-C1B9C01A5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305"/>
            <a:ext cx="10515600" cy="1544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данной задачи методом конечных элементов выведем слабую формулировку задачи. Домножим уравнения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тестовые функции, проинтегрируем по области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применим формулу интегрирования по частям. В результате приходим к следующей слабой формулировке задачи: 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8A1473-EDD6-4801-9EB7-EF074041ADFD}"/>
                  </a:ext>
                </a:extLst>
              </p:cNvPr>
              <p:cNvSpPr txBox="1"/>
              <p:nvPr/>
            </p:nvSpPr>
            <p:spPr>
              <a:xfrm>
                <a:off x="2886636" y="3200400"/>
                <a:ext cx="6539304" cy="759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Г</m:t>
                                  </m:r>
                                </m:e>
                                <m:sub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8A1473-EDD6-4801-9EB7-EF074041A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636" y="3200400"/>
                <a:ext cx="6539304" cy="759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4C10B4-D9DD-4FF6-ADA5-BA4F6B8CA51A}"/>
                  </a:ext>
                </a:extLst>
              </p:cNvPr>
              <p:cNvSpPr txBox="1"/>
              <p:nvPr/>
            </p:nvSpPr>
            <p:spPr>
              <a:xfrm>
                <a:off x="3998298" y="3993495"/>
                <a:ext cx="4195403" cy="721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nary>
                        <m:naryPr>
                          <m:ctrlP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=0</m:t>
                          </m:r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4C10B4-D9DD-4FF6-ADA5-BA4F6B8CA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298" y="3993495"/>
                <a:ext cx="4195403" cy="721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DA0E428-7AE4-44CB-9245-DA8B26131CAC}"/>
              </a:ext>
            </a:extLst>
          </p:cNvPr>
          <p:cNvSpPr txBox="1"/>
          <p:nvPr/>
        </p:nvSpPr>
        <p:spPr>
          <a:xfrm>
            <a:off x="10557875" y="3847972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2DB8380-6585-421B-BBE0-9DFBAB9E5FF7}"/>
              </a:ext>
            </a:extLst>
          </p:cNvPr>
          <p:cNvSpPr/>
          <p:nvPr/>
        </p:nvSpPr>
        <p:spPr>
          <a:xfrm>
            <a:off x="0" y="-13538"/>
            <a:ext cx="12192000" cy="664195"/>
          </a:xfrm>
          <a:prstGeom prst="rect">
            <a:avLst/>
          </a:prstGeom>
          <a:solidFill>
            <a:srgbClr val="E15E5E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79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EB741-9FFC-4497-9561-818E3305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282"/>
            <a:ext cx="10515600" cy="887942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Продольная компонента скорости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2D0B4-2764-4AF4-A42D-7F62F7478CD5}"/>
                  </a:ext>
                </a:extLst>
              </p:cNvPr>
              <p:cNvSpPr txBox="1"/>
              <p:nvPr/>
            </p:nvSpPr>
            <p:spPr>
              <a:xfrm>
                <a:off x="2716306" y="5193128"/>
                <a:ext cx="66637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Рис. 5: Продольная компонента скорости при деформации </a:t>
                </a:r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ru-RU" sz="16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ru-RU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мм/с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2D0B4-2764-4AF4-A42D-7F62F747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306" y="5193128"/>
                <a:ext cx="6663747" cy="338554"/>
              </a:xfrm>
              <a:prstGeom prst="rect">
                <a:avLst/>
              </a:prstGeom>
              <a:blipFill>
                <a:blip r:embed="rId2"/>
                <a:stretch>
                  <a:fillRect l="-549" t="-9091" b="-2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BD5CC71-A30F-4B6B-8FDD-110216091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4884181" y="-1820074"/>
            <a:ext cx="1116000" cy="882192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D3E635D-9DC5-44DC-BAD8-656E64C85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8513" y="2032890"/>
            <a:ext cx="1685714" cy="303809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6AC998-B8E2-44B5-BC81-0F9921B6FF23}"/>
              </a:ext>
            </a:extLst>
          </p:cNvPr>
          <p:cNvSpPr/>
          <p:nvPr/>
        </p:nvSpPr>
        <p:spPr>
          <a:xfrm>
            <a:off x="2338855" y="3115311"/>
            <a:ext cx="7061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4: Продольная компонента скорости при отсутствии деформации мм/с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75509E4-E547-44D5-B3D2-86FC3985150B}"/>
              </a:ext>
            </a:extLst>
          </p:cNvPr>
          <p:cNvSpPr/>
          <p:nvPr/>
        </p:nvSpPr>
        <p:spPr>
          <a:xfrm>
            <a:off x="0" y="-13538"/>
            <a:ext cx="12192000" cy="664195"/>
          </a:xfrm>
          <a:prstGeom prst="rect">
            <a:avLst/>
          </a:prstGeom>
          <a:solidFill>
            <a:srgbClr val="E15E5E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B3AFA8-DC95-4E74-ACB1-F61AEEEBD06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944495" y="-105125"/>
            <a:ext cx="1080000" cy="89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1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22BAF3-86A0-4582-9A64-6F56DDAA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3082" y="666442"/>
            <a:ext cx="11528611" cy="841352"/>
          </a:xfrm>
        </p:spPr>
        <p:txBody>
          <a:bodyPr>
            <a:noAutofit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потока от деформации эритроцита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C634207-1142-4DC8-B06B-A3D32C6D33B0}"/>
              </a:ext>
            </a:extLst>
          </p:cNvPr>
          <p:cNvSpPr/>
          <p:nvPr/>
        </p:nvSpPr>
        <p:spPr>
          <a:xfrm>
            <a:off x="0" y="-13538"/>
            <a:ext cx="12192000" cy="664195"/>
          </a:xfrm>
          <a:prstGeom prst="rect">
            <a:avLst/>
          </a:prstGeom>
          <a:solidFill>
            <a:srgbClr val="E15E5E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0FE5C2F-F3B0-4D30-A125-3AE873312B51}"/>
              </a:ext>
            </a:extLst>
          </p:cNvPr>
          <p:cNvSpPr/>
          <p:nvPr/>
        </p:nvSpPr>
        <p:spPr>
          <a:xfrm>
            <a:off x="2449734" y="6279360"/>
            <a:ext cx="45540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6 : Скорость потока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6B7F63-59D4-4569-ADA5-144AE1C083EC}"/>
              </a:ext>
            </a:extLst>
          </p:cNvPr>
          <p:cNvSpPr txBox="1"/>
          <p:nvPr/>
        </p:nvSpPr>
        <p:spPr>
          <a:xfrm>
            <a:off x="7465231" y="6361785"/>
            <a:ext cx="2942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Рис.7 : Относительная погрешность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814CA72-4C71-4F37-A719-EC6FFE574DAB}"/>
              </a:ext>
            </a:extLst>
          </p:cNvPr>
          <p:cNvSpPr/>
          <p:nvPr/>
        </p:nvSpPr>
        <p:spPr>
          <a:xfrm>
            <a:off x="2074881" y="1450341"/>
            <a:ext cx="2572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Скорость потока: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FCB3B7-B7B7-4DC1-8B87-E9AACA4435EB}"/>
                  </a:ext>
                </a:extLst>
              </p:cNvPr>
              <p:cNvSpPr txBox="1"/>
              <p:nvPr/>
            </p:nvSpPr>
            <p:spPr>
              <a:xfrm>
                <a:off x="4726769" y="1322510"/>
                <a:ext cx="4134522" cy="759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FCB3B7-B7B7-4DC1-8B87-E9AACA443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769" y="1322510"/>
                <a:ext cx="4134522" cy="759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66CD7EF-CEF8-41FC-A9A6-50B2938B065C}"/>
              </a:ext>
            </a:extLst>
          </p:cNvPr>
          <p:cNvSpPr/>
          <p:nvPr/>
        </p:nvSpPr>
        <p:spPr>
          <a:xfrm>
            <a:off x="9607603" y="1535025"/>
            <a:ext cx="550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21DB4556-EDF0-41A7-A7C4-ADBD2DAFC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786894"/>
              </p:ext>
            </p:extLst>
          </p:nvPr>
        </p:nvGraphicFramePr>
        <p:xfrm>
          <a:off x="854337" y="2435497"/>
          <a:ext cx="5013960" cy="3926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8E4B8452-1968-4C6F-8037-14A9F1BCB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645481"/>
              </p:ext>
            </p:extLst>
          </p:nvPr>
        </p:nvGraphicFramePr>
        <p:xfrm>
          <a:off x="6062830" y="2506980"/>
          <a:ext cx="5130950" cy="37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627877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2616</TotalTime>
  <Words>602</Words>
  <Application>Microsoft Office PowerPoint</Application>
  <PresentationFormat>Широкоэкранный</PresentationFormat>
  <Paragraphs>96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Тема Office</vt:lpstr>
      <vt:lpstr>Математическое моделирование движения крови в микрососудах</vt:lpstr>
      <vt:lpstr>Введение</vt:lpstr>
      <vt:lpstr>Характеристики движения крови в микрососудах</vt:lpstr>
      <vt:lpstr>Модельная область</vt:lpstr>
      <vt:lpstr>Вычислительная область</vt:lpstr>
      <vt:lpstr>Постановка задачи</vt:lpstr>
      <vt:lpstr>Слабая формулировка:</vt:lpstr>
      <vt:lpstr>Продольная компонента скорости</vt:lpstr>
      <vt:lpstr>Зависимость потока от деформации эритроцита </vt:lpstr>
      <vt:lpstr>Заключение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моделирование движения крови в микрососудах</dc:title>
  <dc:creator>User</dc:creator>
  <cp:lastModifiedBy>User</cp:lastModifiedBy>
  <cp:revision>46</cp:revision>
  <dcterms:created xsi:type="dcterms:W3CDTF">2023-04-21T06:36:33Z</dcterms:created>
  <dcterms:modified xsi:type="dcterms:W3CDTF">2023-04-30T12:42:13Z</dcterms:modified>
</cp:coreProperties>
</file>