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A4D37-7563-1C0D-5CAE-82164E924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FD3620-4CE4-B849-54D4-2AC3E4C3F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910C79-3186-697D-AC29-79C88CF18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CBDF-1760-46C2-A8FF-7A3B49213CE1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E7C821-A434-012A-0BB0-24F49CD5A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F56D54-49B8-01FB-5DFA-36CCFD97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C7B6-C377-4AE7-B3F9-8C5C2DC57D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48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70B77-DA39-737D-12E1-6812F0D05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B0A95B-8548-8505-8844-9C7687B75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FC28B6-AA9B-EC19-99D8-EDB3960A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CBDF-1760-46C2-A8FF-7A3B49213CE1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FB40D5-A1F2-7D70-241B-9810D6EA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0B7211-0977-B4C1-BDB3-967B5032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C7B6-C377-4AE7-B3F9-8C5C2DC57D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6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778A225-65F8-9E5B-78E5-7E155213B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D00FA9-ABE9-7720-F9C5-F92FD309E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49C086-1B6B-3C27-7108-7AC730EC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CBDF-1760-46C2-A8FF-7A3B49213CE1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410D6B-52ED-DBEB-7C14-62CCC7425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3AB24B-2527-4B79-441D-4FA41919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C7B6-C377-4AE7-B3F9-8C5C2DC57D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04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2D11B-3B1D-0F1B-E94D-C5E080EC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65D706-39F3-667E-9B57-A829BC57E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B63EAC-AC66-0897-2D22-342109E7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CBDF-1760-46C2-A8FF-7A3B49213CE1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9F7F9F-7D5C-D720-CF14-25166502F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F1A00B-6490-57CB-0044-1CB58B53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C7B6-C377-4AE7-B3F9-8C5C2DC57D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79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239A5-692A-A1C7-A5CB-A92C5F896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F6B36B-A1B4-8575-07B7-D4B27A77A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943166-920E-8F8E-2D3F-AC2EF4B73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CBDF-1760-46C2-A8FF-7A3B49213CE1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C45F3E-B209-2AD4-67BE-2901F200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B4F84E-D168-C7FE-6FB6-0968023C6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C7B6-C377-4AE7-B3F9-8C5C2DC57D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95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D5639-5E2C-70EC-C4B7-76FBCD97E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A9397D-1DAD-C6BE-311D-A37CD9BD24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FE6208-EAF4-B2F5-FC5D-4D84751FD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796C8E-A235-1472-1959-85C98E7CE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CBDF-1760-46C2-A8FF-7A3B49213CE1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177CB4-3AB0-486D-2CA9-89D9B213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67FD3C-0B46-3BBF-F112-522B6D33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C7B6-C377-4AE7-B3F9-8C5C2DC57D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28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A1635-2B41-7D19-B9BE-1632152B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360226-20BB-EBAD-0180-EE3875DC6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01F9ED-00A9-6112-9CDD-8D1E01FE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F901798-18B2-8636-FB7A-0E1EC15CE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DC8159-377D-7021-7B8A-B38521358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742BE6-89DC-256B-0614-51F9645B2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CBDF-1760-46C2-A8FF-7A3B49213CE1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CA105AA-46DB-0C83-9FAA-733EC3CC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F6AEBDB-C461-3016-9183-EF43BACA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C7B6-C377-4AE7-B3F9-8C5C2DC57D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02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FB10C-0111-DE9C-B555-F7D70440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E1D4EDB-E742-856B-2806-1BA4C1A0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CBDF-1760-46C2-A8FF-7A3B49213CE1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BD11BEE-8CD1-C615-AC04-A281A01B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00AC041-AF36-B372-FDE1-CA47AEE2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C7B6-C377-4AE7-B3F9-8C5C2DC57D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16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EEDC868-8A04-A4E8-B36B-36D76B2B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CBDF-1760-46C2-A8FF-7A3B49213CE1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0F4E71F-8541-FFA5-FDBF-691F965A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F5B5A7-463E-6385-6783-B96B0BE94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C7B6-C377-4AE7-B3F9-8C5C2DC57D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76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F53D5-78E9-3E32-760D-B5FD8F18B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32BBA-C05E-3223-5B50-805C979E5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02FC10-AEFC-F68C-E933-AB94268BF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4A65E4-B2D8-1ECC-CE2F-AA223CC3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CBDF-1760-46C2-A8FF-7A3B49213CE1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FD82AF-5665-4AC0-1F76-C2AF04A7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395011-0300-BBFF-1BFD-6CE98D0D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C7B6-C377-4AE7-B3F9-8C5C2DC57D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75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88128-BA80-0A3F-5BDD-C71B3D73C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F0F880-545A-9DEA-1162-F67FEFF66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C3A5E4F-E9A0-495F-FE42-95E9FEF94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E09C10-C3BC-B26E-45CF-DED6DF53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FCBDF-1760-46C2-A8FF-7A3B49213CE1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1CC62E-A79F-518C-442D-A27FFCA6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57DA01-8576-6897-6739-0664E583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C7B6-C377-4AE7-B3F9-8C5C2DC57D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20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552C5-649B-22BA-38E1-9EFBC2CB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50C91B-5E52-B603-F3F4-BC1236AFC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ADFD23-8B5F-A8EA-A131-AA57EB8DF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FCBDF-1760-46C2-A8FF-7A3B49213CE1}" type="datetimeFigureOut">
              <a:rPr lang="ru-RU" smtClean="0"/>
              <a:t>06.11.2023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B9B0EB-937C-004C-255D-287B25C9F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5793CD-46F7-6ADB-8B11-97D11A6EF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7C7B6-C377-4AE7-B3F9-8C5C2DC57D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00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07676-7FC4-56F3-CF7B-C76587A6F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ru-RU" sz="4800">
                <a:solidFill>
                  <a:srgbClr val="FFFFFF"/>
                </a:solidFill>
              </a:rPr>
              <a:t>Классификация затрат предприятия</a:t>
            </a:r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Биржевые котировки">
            <a:extLst>
              <a:ext uri="{FF2B5EF4-FFF2-40B4-BE49-F238E27FC236}">
                <a16:creationId xmlns:a16="http://schemas.microsoft.com/office/drawing/2014/main" id="{533E736D-F511-E06B-2956-1441020E5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7111473" y="2108877"/>
            <a:ext cx="3355336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11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F296E74-BF0B-189E-B703-BFBB3F5676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35" t="20477" r="23696" b="4468"/>
          <a:stretch/>
        </p:blipFill>
        <p:spPr>
          <a:xfrm>
            <a:off x="1139687" y="0"/>
            <a:ext cx="95788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4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BCE81F2-7413-4A0E-2850-818E921024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13" t="20682" r="22609" b="2428"/>
          <a:stretch/>
        </p:blipFill>
        <p:spPr>
          <a:xfrm>
            <a:off x="1073426" y="0"/>
            <a:ext cx="9786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39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036C9F-4D10-2DAA-D8B3-D723CEDDB7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87" t="22721" r="22826" b="4467"/>
          <a:stretch/>
        </p:blipFill>
        <p:spPr>
          <a:xfrm>
            <a:off x="918883" y="0"/>
            <a:ext cx="103542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31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9235353-1F6B-8F59-774B-6D01DA1A4B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65" t="22925" r="25652" b="7934"/>
          <a:stretch/>
        </p:blipFill>
        <p:spPr>
          <a:xfrm>
            <a:off x="1338468" y="0"/>
            <a:ext cx="97306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040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ACEC28-D380-F48F-8CAA-AEF9500A8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30" t="25373" r="25346" b="3181"/>
          <a:stretch/>
        </p:blipFill>
        <p:spPr>
          <a:xfrm>
            <a:off x="1285008" y="0"/>
            <a:ext cx="96219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04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02003E-6C50-81D9-2997-F375DC1208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65" t="16807" r="25652" b="17724"/>
          <a:stretch/>
        </p:blipFill>
        <p:spPr>
          <a:xfrm>
            <a:off x="1073425" y="0"/>
            <a:ext cx="10276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73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CF2AE4-FACD-A126-6B7F-D408836CF0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0" t="18438" r="26413" b="18336"/>
          <a:stretch/>
        </p:blipFill>
        <p:spPr>
          <a:xfrm>
            <a:off x="1007699" y="145774"/>
            <a:ext cx="10176601" cy="671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2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AE8214-085C-5C9D-EBE6-140AEE3C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50000"/>
                  </a:schemeClr>
                </a:solidFill>
              </a:rPr>
              <a:t>Тематический 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4AA087-CE03-29E4-E9BF-0DFB223EA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Введение: актуальность темы классификации затрат предприятия</a:t>
            </a:r>
          </a:p>
          <a:p>
            <a:r>
              <a:rPr lang="ru-RU" dirty="0"/>
              <a:t> 1. Различие понятий «расходы» и «затраты»; </a:t>
            </a:r>
          </a:p>
          <a:p>
            <a:r>
              <a:rPr lang="ru-RU" dirty="0"/>
              <a:t>2. Виды классификаций затрат: </a:t>
            </a:r>
          </a:p>
          <a:p>
            <a:pPr lvl="1"/>
            <a:r>
              <a:rPr lang="ru-RU" dirty="0"/>
              <a:t>2.1. Переменные и постоянные; </a:t>
            </a:r>
          </a:p>
          <a:p>
            <a:pPr lvl="1"/>
            <a:r>
              <a:rPr lang="ru-RU" dirty="0"/>
              <a:t>2.2. Основные и накладные; </a:t>
            </a:r>
          </a:p>
          <a:p>
            <a:pPr lvl="1"/>
            <a:r>
              <a:rPr lang="ru-RU" dirty="0"/>
              <a:t>2.3. Прямые и косвенные; </a:t>
            </a:r>
          </a:p>
          <a:p>
            <a:pPr lvl="1"/>
            <a:r>
              <a:rPr lang="ru-RU" dirty="0"/>
              <a:t>2.4. Релевантные и нерелевантные</a:t>
            </a:r>
          </a:p>
        </p:txBody>
      </p:sp>
    </p:spTree>
    <p:extLst>
      <p:ext uri="{BB962C8B-B14F-4D97-AF65-F5344CB8AC3E}">
        <p14:creationId xmlns:p14="http://schemas.microsoft.com/office/powerpoint/2010/main" val="35650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EFBD725-F80A-642C-C11E-A21A05187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480" t="15910" r="17051" b="1556"/>
          <a:stretch/>
        </p:blipFill>
        <p:spPr>
          <a:xfrm>
            <a:off x="848017" y="0"/>
            <a:ext cx="10495966" cy="6645810"/>
          </a:xfr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0811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56C19D0C-F368-D9C5-412D-767B4126C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564" t="14997" r="21270" b="10083"/>
          <a:stretch/>
        </p:blipFill>
        <p:spPr>
          <a:xfrm>
            <a:off x="622852" y="0"/>
            <a:ext cx="10677296" cy="6858000"/>
          </a:xfrm>
        </p:spPr>
      </p:pic>
    </p:spTree>
    <p:extLst>
      <p:ext uri="{BB962C8B-B14F-4D97-AF65-F5344CB8AC3E}">
        <p14:creationId xmlns:p14="http://schemas.microsoft.com/office/powerpoint/2010/main" val="369228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86DC8981-0AAF-0B24-B2EF-D69A5EC45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565" t="15910" r="21596" b="7647"/>
          <a:stretch/>
        </p:blipFill>
        <p:spPr>
          <a:xfrm>
            <a:off x="1020418" y="0"/>
            <a:ext cx="10376452" cy="6835930"/>
          </a:xfrm>
        </p:spPr>
      </p:pic>
    </p:spTree>
    <p:extLst>
      <p:ext uri="{BB962C8B-B14F-4D97-AF65-F5344CB8AC3E}">
        <p14:creationId xmlns:p14="http://schemas.microsoft.com/office/powerpoint/2010/main" val="407208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5DF4EA-149D-D91E-3E67-54B535CFCC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13" t="16807" r="21630" b="9566"/>
          <a:stretch/>
        </p:blipFill>
        <p:spPr>
          <a:xfrm>
            <a:off x="715617" y="0"/>
            <a:ext cx="10760765" cy="68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52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6ACF98-7F38-8FA2-6726-7AFF425FBC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52" t="17622" r="23369" b="10382"/>
          <a:stretch/>
        </p:blipFill>
        <p:spPr>
          <a:xfrm>
            <a:off x="869933" y="0"/>
            <a:ext cx="104521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2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8781CAE-DF92-51FE-1880-C7A1F7CB26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87" t="18030" r="22065" b="7118"/>
          <a:stretch/>
        </p:blipFill>
        <p:spPr>
          <a:xfrm>
            <a:off x="994545" y="0"/>
            <a:ext cx="10202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00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3C2C668-0A5E-ADB6-F59B-4887F45477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79" t="18846" r="22935" b="1816"/>
          <a:stretch/>
        </p:blipFill>
        <p:spPr>
          <a:xfrm>
            <a:off x="1344764" y="0"/>
            <a:ext cx="9502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885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53</Words>
  <Application>Microsoft Office PowerPoint</Application>
  <PresentationFormat>Широкоэкранный</PresentationFormat>
  <Paragraphs>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Классификация затрат предприятия</vt:lpstr>
      <vt:lpstr>Тематический план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Классификация затрат предпрятия</dc:title>
  <dc:creator>Матусовская Светлана Владимировна</dc:creator>
  <cp:lastModifiedBy>Матусовская Светлана Владимировна</cp:lastModifiedBy>
  <cp:revision>7</cp:revision>
  <dcterms:created xsi:type="dcterms:W3CDTF">2023-11-06T06:26:38Z</dcterms:created>
  <dcterms:modified xsi:type="dcterms:W3CDTF">2023-11-06T06:56:08Z</dcterms:modified>
</cp:coreProperties>
</file>