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 autoAdjust="0"/>
    <p:restoredTop sz="94660"/>
  </p:normalViewPr>
  <p:slideViewPr>
    <p:cSldViewPr>
      <p:cViewPr>
        <p:scale>
          <a:sx n="50" d="100"/>
          <a:sy n="50" d="100"/>
        </p:scale>
        <p:origin x="-1402" y="-2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0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5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4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8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9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B49A-6EA3-4C15-9557-0D98D943DCBF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E38C-4A87-450E-BF2A-D41D8CC7F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ond d'écran high tech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7"/>
            <a:ext cx="9157834" cy="685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6375" y="2780928"/>
            <a:ext cx="38250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PROJET ROBOT</a:t>
            </a:r>
            <a:endParaRPr lang="fr-FR" sz="6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546100">
                  <a:schemeClr val="bg1">
                    <a:alpha val="2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19000" endPos="27000" dir="5400000" sy="-100000" algn="bl" rotWithShape="0"/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7885" y="3717032"/>
            <a:ext cx="2642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TS1 – 2019-2020</a:t>
            </a:r>
            <a:endParaRPr lang="fr-FR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546100">
                  <a:schemeClr val="bg1">
                    <a:alpha val="2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19000" endPos="27000" dir="5400000" sy="-100000" algn="bl" rotWithShape="0"/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013" y="188640"/>
            <a:ext cx="50880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DESHAYES Matthieu 	</a:t>
            </a:r>
            <a:r>
              <a:rPr lang="fr-F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MION Corentin</a:t>
            </a:r>
          </a:p>
          <a:p>
            <a:r>
              <a:rPr lang="fr-F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COMTE Axel 	</a:t>
            </a:r>
            <a:r>
              <a:rPr lang="fr-F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BERNARD Gabin</a:t>
            </a:r>
            <a:endParaRPr lang="fr-F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546100">
                  <a:schemeClr val="bg1">
                    <a:alpha val="2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19000" endPos="27000" dir="5400000" sy="-100000" algn="bl" rotWithShape="0"/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5301208"/>
            <a:ext cx="87849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546100">
                    <a:schemeClr val="bg1">
                      <a:alpha val="2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19000" endPos="27000" dir="5400000" sy="-100000" algn="bl" rotWithShape="0"/>
                </a:effectLst>
                <a:latin typeface="Bahnschrift Condensed" panose="020B0502040204020203" pitchFamily="34" charset="0"/>
              </a:rPr>
              <a:t>d</a:t>
            </a:r>
            <a:endParaRPr lang="fr-F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546100">
                  <a:schemeClr val="bg1">
                    <a:alpha val="2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19000" endPos="27000" dir="5400000" sy="-100000" algn="bl" rotWithShape="0"/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894" y="2958255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produit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9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287" y="236312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fonctionnelle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15000" r="22292" b="17222"/>
          <a:stretch/>
        </p:blipFill>
        <p:spPr bwMode="auto">
          <a:xfrm>
            <a:off x="419942" y="1268760"/>
            <a:ext cx="5098891" cy="35411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9513" y="4869160"/>
            <a:ext cx="84969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Pourquoi ce produit existe-t-il ?</a:t>
            </a:r>
          </a:p>
          <a:p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Pourquoi ce besoin existe-t-il ?</a:t>
            </a:r>
          </a:p>
          <a:p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Comment pouvons-nous améliorer ce produit ?</a:t>
            </a:r>
          </a:p>
          <a:p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Qu’est-ce qui pourrait faire disparaitre le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prdouit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4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371" y="332656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Fonctions techniques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4" t="14444" r="13541" b="14815"/>
          <a:stretch/>
        </p:blipFill>
        <p:spPr bwMode="auto">
          <a:xfrm>
            <a:off x="267891" y="1511076"/>
            <a:ext cx="4752528" cy="269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t="22408" r="17813" b="41600"/>
          <a:stretch/>
        </p:blipFill>
        <p:spPr bwMode="auto">
          <a:xfrm>
            <a:off x="267892" y="4319390"/>
            <a:ext cx="4752527" cy="150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 descr="Cahier des charges.docx - Microsoft Word utilisation non commercial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4" t="14635" r="6979" b="7127"/>
          <a:stretch/>
        </p:blipFill>
        <p:spPr>
          <a:xfrm>
            <a:off x="5164435" y="1537369"/>
            <a:ext cx="369570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03" y="116632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Diagrammes de solution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gabin\Desktop\Diagramme fas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5"/>
          <a:stretch/>
        </p:blipFill>
        <p:spPr bwMode="auto">
          <a:xfrm>
            <a:off x="1043608" y="1039962"/>
            <a:ext cx="7056784" cy="561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03" y="116632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Diagrammes de solution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2" descr="C:\Users\gabin\Desktop\diagramme ax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4744"/>
            <a:ext cx="7344815" cy="55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03" y="116632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Diagrammes de solution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gabin\Desktop\matthie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4" y="1039962"/>
            <a:ext cx="7452752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ésultat de recherche d'images pour &quot;fond d'écran manufactur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134"/>
          <a:stretch/>
        </p:blipFill>
        <p:spPr bwMode="auto">
          <a:xfrm>
            <a:off x="-28931" y="-17"/>
            <a:ext cx="9172932" cy="68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03" y="116632"/>
            <a:ext cx="90364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Diagrammes de solution</a:t>
            </a:r>
            <a:endParaRPr lang="fr-F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gabin\Desktop\corentin le sal mo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6" y="1340768"/>
            <a:ext cx="857498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3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gabin</dc:creator>
  <cp:lastModifiedBy>gabin</cp:lastModifiedBy>
  <cp:revision>13</cp:revision>
  <dcterms:created xsi:type="dcterms:W3CDTF">2019-12-19T16:01:43Z</dcterms:created>
  <dcterms:modified xsi:type="dcterms:W3CDTF">2020-01-13T09:31:43Z</dcterms:modified>
</cp:coreProperties>
</file>