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sldIdLst>
    <p:sldId id="256" r:id="rId2"/>
    <p:sldId id="262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E7AF9-2300-4229-931B-AE3CD27F2897}" v="52" dt="2020-05-22T03:19:09.058"/>
    <p1510:client id="{59AC8F8D-3E3A-4F47-AD1C-B10D1FE8C9FF}" v="73" dt="2020-05-22T02:45:2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243" autoAdjust="0"/>
  </p:normalViewPr>
  <p:slideViewPr>
    <p:cSldViewPr snapToGrid="0">
      <p:cViewPr varScale="1">
        <p:scale>
          <a:sx n="51" d="100"/>
          <a:sy n="51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rra Portlock" userId="ffc4bda89514ee8b" providerId="LiveId" clId="{201E7AF9-2300-4229-931B-AE3CD27F2897}"/>
    <pc:docChg chg="custSel delSld modSld">
      <pc:chgData name="Sierra Portlock" userId="ffc4bda89514ee8b" providerId="LiveId" clId="{201E7AF9-2300-4229-931B-AE3CD27F2897}" dt="2020-05-22T03:27:44.911" v="313" actId="2696"/>
      <pc:docMkLst>
        <pc:docMk/>
      </pc:docMkLst>
      <pc:sldChg chg="modNotesTx">
        <pc:chgData name="Sierra Portlock" userId="ffc4bda89514ee8b" providerId="LiveId" clId="{201E7AF9-2300-4229-931B-AE3CD27F2897}" dt="2020-05-22T03:26:14.472" v="194" actId="20577"/>
        <pc:sldMkLst>
          <pc:docMk/>
          <pc:sldMk cId="3059883082" sldId="256"/>
        </pc:sldMkLst>
      </pc:sldChg>
      <pc:sldChg chg="del">
        <pc:chgData name="Sierra Portlock" userId="ffc4bda89514ee8b" providerId="LiveId" clId="{201E7AF9-2300-4229-931B-AE3CD27F2897}" dt="2020-05-22T02:49:06.712" v="0" actId="2696"/>
        <pc:sldMkLst>
          <pc:docMk/>
          <pc:sldMk cId="623510846" sldId="257"/>
        </pc:sldMkLst>
      </pc:sldChg>
      <pc:sldChg chg="addSp modSp mod modAnim modNotesTx">
        <pc:chgData name="Sierra Portlock" userId="ffc4bda89514ee8b" providerId="LiveId" clId="{201E7AF9-2300-4229-931B-AE3CD27F2897}" dt="2020-05-22T03:26:48.221" v="240" actId="20577"/>
        <pc:sldMkLst>
          <pc:docMk/>
          <pc:sldMk cId="3003871801" sldId="259"/>
        </pc:sldMkLst>
        <pc:spChg chg="mod">
          <ac:chgData name="Sierra Portlock" userId="ffc4bda89514ee8b" providerId="LiveId" clId="{201E7AF9-2300-4229-931B-AE3CD27F2897}" dt="2020-05-22T03:19:29.135" v="87" actId="1076"/>
          <ac:spMkLst>
            <pc:docMk/>
            <pc:sldMk cId="3003871801" sldId="259"/>
            <ac:spMk id="2" creationId="{A6414EE8-EE11-40E0-BEB9-7B47FC41061A}"/>
          </ac:spMkLst>
        </pc:spChg>
        <pc:spChg chg="mod">
          <ac:chgData name="Sierra Portlock" userId="ffc4bda89514ee8b" providerId="LiveId" clId="{201E7AF9-2300-4229-931B-AE3CD27F2897}" dt="2020-05-22T02:51:14.448" v="16" actId="14100"/>
          <ac:spMkLst>
            <pc:docMk/>
            <pc:sldMk cId="3003871801" sldId="259"/>
            <ac:spMk id="3" creationId="{9FB6A702-ECEE-4307-903E-1A0360CC3203}"/>
          </ac:spMkLst>
        </pc:spChg>
        <pc:spChg chg="add mod">
          <ac:chgData name="Sierra Portlock" userId="ffc4bda89514ee8b" providerId="LiveId" clId="{201E7AF9-2300-4229-931B-AE3CD27F2897}" dt="2020-05-22T03:19:24.700" v="86" actId="1076"/>
          <ac:spMkLst>
            <pc:docMk/>
            <pc:sldMk cId="3003871801" sldId="259"/>
            <ac:spMk id="6" creationId="{E8D513FC-FA17-43FF-B47F-0D249C40F6A4}"/>
          </ac:spMkLst>
        </pc:spChg>
        <pc:picChg chg="add mod">
          <ac:chgData name="Sierra Portlock" userId="ffc4bda89514ee8b" providerId="LiveId" clId="{201E7AF9-2300-4229-931B-AE3CD27F2897}" dt="2020-05-22T03:19:19.713" v="84" actId="1076"/>
          <ac:picMkLst>
            <pc:docMk/>
            <pc:sldMk cId="3003871801" sldId="259"/>
            <ac:picMk id="5" creationId="{FCE66063-9BD9-4DCA-BC22-2AC8400B63DF}"/>
          </ac:picMkLst>
        </pc:picChg>
      </pc:sldChg>
      <pc:sldChg chg="modSp mod">
        <pc:chgData name="Sierra Portlock" userId="ffc4bda89514ee8b" providerId="LiveId" clId="{201E7AF9-2300-4229-931B-AE3CD27F2897}" dt="2020-05-22T03:17:42.636" v="40" actId="1076"/>
        <pc:sldMkLst>
          <pc:docMk/>
          <pc:sldMk cId="3834247953" sldId="260"/>
        </pc:sldMkLst>
        <pc:spChg chg="mod">
          <ac:chgData name="Sierra Portlock" userId="ffc4bda89514ee8b" providerId="LiveId" clId="{201E7AF9-2300-4229-931B-AE3CD27F2897}" dt="2020-05-22T03:17:42.636" v="40" actId="1076"/>
          <ac:spMkLst>
            <pc:docMk/>
            <pc:sldMk cId="3834247953" sldId="260"/>
            <ac:spMk id="6" creationId="{D21469AB-F5E1-4C6C-B747-5EF74E8E1B09}"/>
          </ac:spMkLst>
        </pc:spChg>
        <pc:spChg chg="mod">
          <ac:chgData name="Sierra Portlock" userId="ffc4bda89514ee8b" providerId="LiveId" clId="{201E7AF9-2300-4229-931B-AE3CD27F2897}" dt="2020-05-22T03:17:38.370" v="39" actId="1076"/>
          <ac:spMkLst>
            <pc:docMk/>
            <pc:sldMk cId="3834247953" sldId="260"/>
            <ac:spMk id="10" creationId="{BB1E92C5-1DE0-4365-94F6-7916A92D7C3C}"/>
          </ac:spMkLst>
        </pc:spChg>
      </pc:sldChg>
      <pc:sldChg chg="modSp modNotesTx">
        <pc:chgData name="Sierra Portlock" userId="ffc4bda89514ee8b" providerId="LiveId" clId="{201E7AF9-2300-4229-931B-AE3CD27F2897}" dt="2020-05-22T03:27:15.488" v="312" actId="20577"/>
        <pc:sldMkLst>
          <pc:docMk/>
          <pc:sldMk cId="1908483069" sldId="262"/>
        </pc:sldMkLst>
        <pc:spChg chg="mod">
          <ac:chgData name="Sierra Portlock" userId="ffc4bda89514ee8b" providerId="LiveId" clId="{201E7AF9-2300-4229-931B-AE3CD27F2897}" dt="2020-05-22T03:17:18.675" v="38" actId="6549"/>
          <ac:spMkLst>
            <pc:docMk/>
            <pc:sldMk cId="1908483069" sldId="262"/>
            <ac:spMk id="4" creationId="{CBC56D4A-7CEA-4E62-8BEA-62F53BAF3110}"/>
          </ac:spMkLst>
        </pc:spChg>
      </pc:sldChg>
      <pc:sldChg chg="del">
        <pc:chgData name="Sierra Portlock" userId="ffc4bda89514ee8b" providerId="LiveId" clId="{201E7AF9-2300-4229-931B-AE3CD27F2897}" dt="2020-05-22T03:27:44.911" v="313" actId="2696"/>
        <pc:sldMkLst>
          <pc:docMk/>
          <pc:sldMk cId="40730457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419D-F567-45D1-9B1B-541B094E42D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1B6C1-7E74-4113-80D8-CF67A9B7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 demo</a:t>
            </a:r>
          </a:p>
          <a:p>
            <a:endParaRPr lang="en-US" dirty="0"/>
          </a:p>
          <a:p>
            <a:r>
              <a:rPr lang="en-US" dirty="0"/>
              <a:t>Include: </a:t>
            </a:r>
          </a:p>
          <a:p>
            <a:pPr marL="228600" indent="-228600">
              <a:buAutoNum type="arabicPeriod"/>
            </a:pPr>
            <a:r>
              <a:rPr lang="en-US" dirty="0"/>
              <a:t>Overall concept</a:t>
            </a:r>
          </a:p>
          <a:p>
            <a:pPr marL="228600" indent="-228600">
              <a:buAutoNum type="arabicPeriod"/>
            </a:pPr>
            <a:r>
              <a:rPr lang="en-US" dirty="0"/>
              <a:t>Motivation for development</a:t>
            </a:r>
          </a:p>
          <a:p>
            <a:pPr marL="228600" indent="-228600">
              <a:buAutoNum type="arabicPeriod"/>
            </a:pPr>
            <a:r>
              <a:rPr lang="en-US" dirty="0"/>
              <a:t>Design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B6C1-7E74-4113-80D8-CF67A9B7B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Description of API and its purpose (how it works)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 we used API for our webpage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B6C1-7E74-4113-80D8-CF67A9B7B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function</a:t>
            </a:r>
          </a:p>
          <a:p>
            <a:pPr marL="342900" indent="-342900">
              <a:buAutoNum type="arabicPeriod"/>
            </a:pPr>
            <a:r>
              <a:rPr lang="en-US" dirty="0"/>
              <a:t>What feature/code was used</a:t>
            </a:r>
          </a:p>
          <a:p>
            <a:pPr marL="342900" indent="-342900">
              <a:buAutoNum type="arabicPeriod"/>
            </a:pPr>
            <a:r>
              <a:rPr lang="en-US" dirty="0"/>
              <a:t>Purpose of the feature? (brief description of how technology works)</a:t>
            </a:r>
          </a:p>
          <a:p>
            <a:pPr marL="342900" indent="-342900">
              <a:buAutoNum type="arabicPeriod"/>
            </a:pPr>
            <a:r>
              <a:rPr lang="en-US" dirty="0"/>
              <a:t>How did you learn about this feature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B6C1-7E74-4113-80D8-CF67A9B7BF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4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Situation- would not display properly (What specifically)</a:t>
            </a:r>
          </a:p>
          <a:p>
            <a:endParaRPr lang="en-US" dirty="0"/>
          </a:p>
          <a:p>
            <a:r>
              <a:rPr lang="en-US" dirty="0"/>
              <a:t>Behavior- used book as resource, watched tutorials, 3</a:t>
            </a:r>
            <a:r>
              <a:rPr lang="en-US" baseline="30000" dirty="0"/>
              <a:t>rd</a:t>
            </a:r>
            <a:r>
              <a:rPr lang="en-US" dirty="0"/>
              <a:t> day reached out to Jim</a:t>
            </a:r>
          </a:p>
          <a:p>
            <a:endParaRPr lang="en-US" dirty="0"/>
          </a:p>
          <a:p>
            <a:r>
              <a:rPr lang="en-US"/>
              <a:t>Result-</a:t>
            </a:r>
            <a:r>
              <a:rPr lang="en-US" dirty="0"/>
              <a:t> </a:t>
            </a:r>
            <a:r>
              <a:rPr lang="en-US"/>
              <a:t>Discovered </a:t>
            </a:r>
            <a:r>
              <a:rPr lang="en-US" dirty="0"/>
              <a:t>script tag was in wrong place</a:t>
            </a:r>
          </a:p>
          <a:p>
            <a:endParaRPr lang="en-US" dirty="0"/>
          </a:p>
          <a:p>
            <a:r>
              <a:rPr lang="en-US" dirty="0"/>
              <a:t>Impact: learned to start with the basics when resolving problem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B6C1-7E74-4113-80D8-CF67A9B7BF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Situation: Editing navbar and upload resume 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Behavior: online research functions to accomplish tags. Partnered with Kristi</a:t>
            </a:r>
          </a:p>
          <a:p>
            <a:r>
              <a:rPr lang="en-US" dirty="0"/>
              <a:t>- Abandoned ship and produced alternative.</a:t>
            </a:r>
          </a:p>
          <a:p>
            <a:r>
              <a:rPr lang="en-US" dirty="0"/>
              <a:t>What I learned: Sometimes its best to keep it simple and its always important to stay on time schedule to complete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Spent 2 classes on previous concept (budget tracker)</a:t>
            </a:r>
          </a:p>
          <a:p>
            <a:r>
              <a:rPr lang="en-US" dirty="0"/>
              <a:t>API did not work the way we wanted. Want: help us build budget. API built budget on THEIR website.</a:t>
            </a:r>
          </a:p>
          <a:p>
            <a:r>
              <a:rPr lang="en-US" dirty="0"/>
              <a:t>We could not input information only pull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1B6C1-7E74-4113-80D8-CF67A9B7BF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46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7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1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areeronestop.org/v1/occupation/YVWz2wiZiFxhjW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se.fontawesome.com/releases/v5.0.8/js/all.js" TargetMode="External"/><Relationship Id="rId3" Type="http://schemas.openxmlformats.org/officeDocument/2006/relationships/hyperlink" Target="https://ajax.googleapis.com/ajax/libs/jquery/3.3.1/jquery.min.js" TargetMode="External"/><Relationship Id="rId7" Type="http://schemas.openxmlformats.org/officeDocument/2006/relationships/hyperlink" Target="https://maxcdn.bootstrapcdn.com/bootstrap/4.0.0/js/bootstrap.min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njs.cloudflare.com/ajax/libs/popper.js/1.12.9/umd/popper.min.js" TargetMode="External"/><Relationship Id="rId5" Type="http://schemas.openxmlformats.org/officeDocument/2006/relationships/hyperlink" Target="https://stackpath.bootstrapcdn.com/bootstrap/4.4.1/js/bootstrap.min.js" TargetMode="External"/><Relationship Id="rId4" Type="http://schemas.openxmlformats.org/officeDocument/2006/relationships/hyperlink" Target="https://stackpath.bootstrapcdn.com/bootstrap/4.4.1/css/bootstrap.min.css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E80CB46-C385-4D5B-9D85-11010D881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5777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F5E96-898E-4308-B642-1C2162C8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880014"/>
            <a:ext cx="9440034" cy="2637319"/>
          </a:xfrm>
        </p:spPr>
        <p:txBody>
          <a:bodyPr>
            <a:normAutofit/>
          </a:bodyPr>
          <a:lstStyle/>
          <a:p>
            <a:r>
              <a:rPr lang="en-US" sz="4800" dirty="0"/>
              <a:t>Career Search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1E4F-A138-4D2E-8570-7D031B2E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302" y="5494871"/>
            <a:ext cx="11507372" cy="103253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914BC5"/>
                </a:solidFill>
              </a:rPr>
              <a:t>Group 404</a:t>
            </a:r>
            <a:br>
              <a:rPr lang="en-US" b="1" dirty="0">
                <a:solidFill>
                  <a:srgbClr val="914BC5"/>
                </a:solidFill>
              </a:rPr>
            </a:br>
            <a:r>
              <a:rPr lang="en-US" dirty="0">
                <a:solidFill>
                  <a:srgbClr val="914BC5"/>
                </a:solidFill>
              </a:rPr>
              <a:t>Fernando Alvarado, Chris Hill, Kristi </a:t>
            </a:r>
            <a:r>
              <a:rPr lang="en-US" dirty="0" err="1">
                <a:solidFill>
                  <a:srgbClr val="914BC5"/>
                </a:solidFill>
              </a:rPr>
              <a:t>Kacaj</a:t>
            </a:r>
            <a:r>
              <a:rPr lang="en-US" dirty="0">
                <a:solidFill>
                  <a:srgbClr val="914BC5"/>
                </a:solidFill>
              </a:rPr>
              <a:t>, Jessica Rubio </a:t>
            </a:r>
            <a:r>
              <a:rPr lang="en-US" dirty="0" err="1">
                <a:solidFill>
                  <a:srgbClr val="914BC5"/>
                </a:solidFill>
              </a:rPr>
              <a:t>Lachira</a:t>
            </a:r>
            <a:r>
              <a:rPr lang="en-US" dirty="0">
                <a:solidFill>
                  <a:srgbClr val="914BC5"/>
                </a:solidFill>
              </a:rPr>
              <a:t>, Sierra Portlock, Sunitha Pillai</a:t>
            </a:r>
          </a:p>
          <a:p>
            <a:endParaRPr lang="en-US" dirty="0">
              <a:solidFill>
                <a:srgbClr val="914B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8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0673-F932-4741-9CB4-4163944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3" y="327803"/>
            <a:ext cx="3706889" cy="706235"/>
          </a:xfrm>
        </p:spPr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8EE-2E8A-4D06-930E-771E725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034038"/>
            <a:ext cx="7792527" cy="5677314"/>
          </a:xfrm>
        </p:spPr>
        <p:txBody>
          <a:bodyPr>
            <a:normAutofit fontScale="92500" lnSpcReduction="20000"/>
          </a:bodyPr>
          <a:lstStyle/>
          <a:p>
            <a:pPr marL="3690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const token =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"4+0CUzMzAuJK0eSUvLwwqUgrm5Lb2JhAVKGlttonnKTHtxhmnAk1h1FqAOsR1ZY0nVmNTqMh3ZFyEg745ofzuA==";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var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wqueryURL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=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"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https://api.careeronestop.org/v1/occupation/YVWz2wiZiFxhjWG/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 +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searchPosition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+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"/" +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searchLocation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+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"?training=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false&amp;interest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true&amp;videos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true&amp;tasks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true&amp;dwas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false&amp;wages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true&amp;alternateOnetTitles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false&amp;projectedEmployment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true&amp;ooh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true&amp;stateLMILinks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true&amp;relatedOnetTitles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true&amp;skills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true&amp;knowledge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true&amp;ability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true&amp;trainingPrograms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=true";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console.log(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wqueryURL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);    $.ajax({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url: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wqueryURL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method: "GET",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async: false,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headers: { Authorization: "Bearer " + token },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error: function(err) {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    console.log(err);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    alert("Jobs requested could not be returned");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},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}).then(function(response) {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56D4A-7CEA-4E62-8BEA-62F53BAF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117" y="1347458"/>
            <a:ext cx="3706889" cy="4163083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en-US" sz="2500" dirty="0" err="1"/>
              <a:t>JobAPI</a:t>
            </a:r>
            <a:endParaRPr lang="en-US" sz="2500" dirty="0"/>
          </a:p>
          <a:p>
            <a:pPr marL="342900" indent="-342900" algn="l">
              <a:buAutoNum type="arabicPeriod"/>
            </a:pPr>
            <a:endParaRPr lang="en-US" sz="2500" dirty="0"/>
          </a:p>
          <a:p>
            <a:pPr marL="342900" indent="-342900" algn="l">
              <a:buAutoNum type="arabicPeriod"/>
            </a:pPr>
            <a:r>
              <a:rPr lang="en-US" sz="2500" dirty="0" err="1"/>
              <a:t>careerOneStop</a:t>
            </a:r>
            <a:endParaRPr lang="en-US" sz="2500" dirty="0"/>
          </a:p>
          <a:p>
            <a:pPr marL="342900" indent="-342900" algn="l">
              <a:buAutoNum type="arabicPeriod"/>
            </a:pPr>
            <a:endParaRPr lang="en-US" sz="2500" dirty="0"/>
          </a:p>
          <a:p>
            <a:pPr marL="342900" indent="-342900" algn="l">
              <a:buAutoNum type="arabicPeriod"/>
            </a:pPr>
            <a:r>
              <a:rPr lang="en-US" sz="2500" dirty="0" err="1"/>
              <a:t>NewsAPI</a:t>
            </a:r>
            <a:endParaRPr 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3B23-AC48-49EC-84AB-7610FEEDD2D5}"/>
              </a:ext>
            </a:extLst>
          </p:cNvPr>
          <p:cNvSpPr txBox="1"/>
          <p:nvPr/>
        </p:nvSpPr>
        <p:spPr>
          <a:xfrm>
            <a:off x="7105065" y="510818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084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4EE8-EE11-40E0-BEB9-7B47FC41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210" y="471687"/>
            <a:ext cx="3706889" cy="60271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Not Learned In Class: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A702-ECEE-4307-903E-1A0360CC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0" y="609600"/>
            <a:ext cx="4393095" cy="508000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h2 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animation: type 4s steps(36);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overflow: hidden;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white-space: </a:t>
            </a:r>
            <a:r>
              <a:rPr lang="en-US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nowrap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;  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width: 36ch;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color: black;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margin-left: -65px;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height: 100px;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span{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animation: blink 1s linear infinite;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@keyframes blink{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0%{opacity: 0;}  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100%{opacity: 1;}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@keyframes type 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0% 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width: 0ch;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100% {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width: 36ch;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}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}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screenshot of a person&#10;&#10;Description automatically generated">
            <a:extLst>
              <a:ext uri="{FF2B5EF4-FFF2-40B4-BE49-F238E27FC236}">
                <a16:creationId xmlns:a16="http://schemas.microsoft.com/office/drawing/2014/main" id="{FCE66063-9BD9-4DCA-BC22-2AC8400B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87" y="1402891"/>
            <a:ext cx="7631473" cy="42867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D513FC-FA17-43FF-B47F-0D249C40F6A4}"/>
              </a:ext>
            </a:extLst>
          </p:cNvPr>
          <p:cNvSpPr/>
          <p:nvPr/>
        </p:nvSpPr>
        <p:spPr>
          <a:xfrm>
            <a:off x="3963288" y="2662582"/>
            <a:ext cx="3717235" cy="735496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38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7C39-83DA-4AFD-AD42-66838016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534" y="311682"/>
            <a:ext cx="3706889" cy="688982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 Specific link Fernando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8A4-A927-43AA-8D62-C897C5B9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1000664"/>
            <a:ext cx="11179834" cy="5545654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&lt;head&gt;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&lt;title&gt;Career Search&lt;/title&gt;    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&lt;meta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charset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="UTF-8"&gt; &lt;meta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name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="viewport"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content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="width=device-width, initial-scale=1, shrink-to-fit=no"&gt;    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&lt;script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https://ajax.googleapis.com/ajax/libs/</a:t>
            </a:r>
            <a:r>
              <a:rPr lang="en-US" b="0" i="0" u="none" strike="noStrike" dirty="0" err="1">
                <a:effectLst/>
                <a:latin typeface="Slack-Lato"/>
                <a:hlinkClick r:id="rId3"/>
              </a:rPr>
              <a:t>jquery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/3.3.1/jquery.min.js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"&gt;&lt;/script&gt;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&lt;link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rel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="stylesheet"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href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4"/>
              </a:rPr>
              <a:t>https://stackpath.bootstrapcdn.com/bootstrap/4.4.1/</a:t>
            </a:r>
            <a:r>
              <a:rPr lang="en-US" b="0" i="0" u="none" strike="noStrike" dirty="0" err="1">
                <a:effectLst/>
                <a:latin typeface="Slack-Lato"/>
                <a:hlinkClick r:id="rId4"/>
              </a:rPr>
              <a:t>css</a:t>
            </a:r>
            <a:r>
              <a:rPr lang="en-US" b="0" i="0" u="none" strike="noStrike" dirty="0">
                <a:effectLst/>
                <a:latin typeface="Slack-Lato"/>
                <a:hlinkClick r:id="rId4"/>
              </a:rPr>
              <a:t>/</a:t>
            </a:r>
            <a:r>
              <a:rPr lang="en-US" b="0" i="0" u="none" strike="noStrike" dirty="0" err="1">
                <a:effectLst/>
                <a:latin typeface="Slack-Lato"/>
                <a:hlinkClick r:id="rId4"/>
              </a:rPr>
              <a:t>bootstrap.min.css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integrity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="sha384-Vkoo8x4CGsO3+Hhxv8T/Q5PaXtkKtu6ug5TOeNV6gBiFeWPGFN9MuhOf23Q9Ifjh"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crossorigin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="anonymous"&gt;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&lt;link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rel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="stylesheet"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type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="text/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css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href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="./assets/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css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/style.css"&gt;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&lt;script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5"/>
              </a:rPr>
              <a:t>https://stackpath.bootstrapcdn.com/bootstrap/4.4.1/</a:t>
            </a:r>
            <a:r>
              <a:rPr lang="en-US" b="0" i="0" u="none" strike="noStrike" dirty="0" err="1">
                <a:effectLst/>
                <a:latin typeface="Slack-Lato"/>
                <a:hlinkClick r:id="rId5"/>
              </a:rPr>
              <a:t>js</a:t>
            </a:r>
            <a:r>
              <a:rPr lang="en-US" b="0" i="0" u="none" strike="noStrike" dirty="0">
                <a:effectLst/>
                <a:latin typeface="Slack-Lato"/>
                <a:hlinkClick r:id="rId5"/>
              </a:rPr>
              <a:t>/bootstrap.min.js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integrity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="sha384-wfSDF2E50Y2D1uUdj0O3uMBJnjuUD4Ih7YwaYd1iqfktj0Uod8GCExl3Og8ifwB6"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   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crossorigin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="anonymous"&gt;&lt;/script&gt;</a:t>
            </a:r>
          </a:p>
          <a:p>
            <a:pPr marL="36900" indent="0">
              <a:buNone/>
            </a:pP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&lt;script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="./assets/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/app.js"&gt;&lt;/script&gt;    &lt;script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6"/>
              </a:rPr>
              <a:t>https://cdnjs.cloudflare.com/ajax/libs/popper.js/1.12.9/</a:t>
            </a:r>
            <a:r>
              <a:rPr lang="en-US" b="0" i="0" u="none" strike="noStrike" dirty="0" err="1">
                <a:effectLst/>
                <a:latin typeface="Slack-Lato"/>
                <a:hlinkClick r:id="rId6"/>
              </a:rPr>
              <a:t>umd</a:t>
            </a:r>
            <a:r>
              <a:rPr lang="en-US" b="0" i="0" u="none" strike="noStrike" dirty="0">
                <a:effectLst/>
                <a:latin typeface="Slack-Lato"/>
                <a:hlinkClick r:id="rId6"/>
              </a:rPr>
              <a:t>/popper.min.js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"&gt;&lt;/script&gt;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&lt;!-- &lt;script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7"/>
              </a:rPr>
              <a:t>https://maxcdn.bootstrapcdn.com/bootstrap/4.0.0/</a:t>
            </a:r>
            <a:r>
              <a:rPr lang="en-US" b="0" i="0" u="none" strike="noStrike" dirty="0" err="1">
                <a:effectLst/>
                <a:latin typeface="Slack-Lato"/>
                <a:hlinkClick r:id="rId7"/>
              </a:rPr>
              <a:t>js</a:t>
            </a:r>
            <a:r>
              <a:rPr lang="en-US" b="0" i="0" u="none" strike="noStrike" dirty="0">
                <a:effectLst/>
                <a:latin typeface="Slack-Lato"/>
                <a:hlinkClick r:id="rId7"/>
              </a:rPr>
              <a:t>/bootstrap.min.js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"&gt;&lt;/script&gt; --&gt;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    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&lt;script </a:t>
            </a:r>
            <a:r>
              <a:rPr lang="en-U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src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="</a:t>
            </a:r>
            <a:r>
              <a:rPr lang="en-US" b="0" i="0" u="none" strike="noStrike" dirty="0">
                <a:effectLst/>
                <a:latin typeface="Slack-Lato"/>
                <a:hlinkClick r:id="rId8"/>
              </a:rPr>
              <a:t>https://use.fontawesome.com/releases/v5.0.8/</a:t>
            </a:r>
            <a:r>
              <a:rPr lang="en-US" b="0" i="0" u="none" strike="noStrike" dirty="0" err="1">
                <a:effectLst/>
                <a:latin typeface="Slack-Lato"/>
                <a:hlinkClick r:id="rId8"/>
              </a:rPr>
              <a:t>js</a:t>
            </a:r>
            <a:r>
              <a:rPr lang="en-US" b="0" i="0" u="none" strike="noStrike" dirty="0">
                <a:effectLst/>
                <a:latin typeface="Slack-Lato"/>
                <a:hlinkClick r:id="rId8"/>
              </a:rPr>
              <a:t>/all.js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"&gt;&lt;/script&gt;</a:t>
            </a:r>
          </a:p>
          <a:p>
            <a:pPr marL="36900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lack-Lato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&lt;/head&gt;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0348AE6-CF4A-4A1C-A30B-20234F66AEBB}"/>
              </a:ext>
            </a:extLst>
          </p:cNvPr>
          <p:cNvSpPr/>
          <p:nvPr/>
        </p:nvSpPr>
        <p:spPr>
          <a:xfrm rot="20012513">
            <a:off x="8481604" y="1159461"/>
            <a:ext cx="1700609" cy="8543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A003B-5D7C-4846-A009-C08EB8B68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145666">
            <a:off x="-66542" y="2110196"/>
            <a:ext cx="984225" cy="69883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73EE4-3285-401C-B5F6-1255BEA3B227}"/>
              </a:ext>
            </a:extLst>
          </p:cNvPr>
          <p:cNvCxnSpPr>
            <a:cxnSpLocks/>
          </p:cNvCxnSpPr>
          <p:nvPr/>
        </p:nvCxnSpPr>
        <p:spPr>
          <a:xfrm flipV="1">
            <a:off x="425570" y="3918564"/>
            <a:ext cx="11179834" cy="436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FA49-BB94-4F52-A7B6-9995C2E8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208" y="431322"/>
            <a:ext cx="3706889" cy="764112"/>
          </a:xfrm>
        </p:spPr>
        <p:txBody>
          <a:bodyPr>
            <a:normAutofit/>
          </a:bodyPr>
          <a:lstStyle/>
          <a:p>
            <a:r>
              <a:rPr lang="en-US" dirty="0"/>
              <a:t>Problems Encountered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B425-0262-4BE0-8B86-800B6780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55" y="2297789"/>
            <a:ext cx="7579490" cy="4426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469AB-F5E1-4C6C-B747-5EF74E8E1B09}"/>
              </a:ext>
            </a:extLst>
          </p:cNvPr>
          <p:cNvSpPr txBox="1"/>
          <p:nvPr/>
        </p:nvSpPr>
        <p:spPr>
          <a:xfrm>
            <a:off x="4027208" y="1495245"/>
            <a:ext cx="370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Upload resume and send to recruiters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F8E89-DA1F-4721-89C1-7F621913893D}"/>
              </a:ext>
            </a:extLst>
          </p:cNvPr>
          <p:cNvSpPr txBox="1"/>
          <p:nvPr/>
        </p:nvSpPr>
        <p:spPr>
          <a:xfrm>
            <a:off x="913794" y="1495245"/>
            <a:ext cx="353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Initial API had limits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E92C5-1DE0-4365-94F6-7916A92D7C3C}"/>
              </a:ext>
            </a:extLst>
          </p:cNvPr>
          <p:cNvSpPr txBox="1"/>
          <p:nvPr/>
        </p:nvSpPr>
        <p:spPr>
          <a:xfrm>
            <a:off x="7561569" y="1488543"/>
            <a:ext cx="324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Bootstrap restrained us from editing with CSS </a:t>
            </a:r>
          </a:p>
        </p:txBody>
      </p:sp>
    </p:spTree>
    <p:extLst>
      <p:ext uri="{BB962C8B-B14F-4D97-AF65-F5344CB8AC3E}">
        <p14:creationId xmlns:p14="http://schemas.microsoft.com/office/powerpoint/2010/main" val="38342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BB15-4A2D-4A0B-85A4-D9174CA7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CBE4DB-4BEC-403B-A42F-1F6D08CE57C6}"/>
              </a:ext>
            </a:extLst>
          </p:cNvPr>
          <p:cNvSpPr/>
          <p:nvPr/>
        </p:nvSpPr>
        <p:spPr>
          <a:xfrm>
            <a:off x="6586770" y="2468797"/>
            <a:ext cx="328059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9987-2958-46FD-8415-EA8506CC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29" y="2468797"/>
            <a:ext cx="981541" cy="192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C0CFD-063B-415A-A372-FC517EC2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99" y="3269478"/>
            <a:ext cx="98154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5E8E2"/>
      </a:lt2>
      <a:accent1>
        <a:srgbClr val="914BC5"/>
      </a:accent1>
      <a:accent2>
        <a:srgbClr val="6452BD"/>
      </a:accent2>
      <a:accent3>
        <a:srgbClr val="4B6AC5"/>
      </a:accent3>
      <a:accent4>
        <a:srgbClr val="398BB3"/>
      </a:accent4>
      <a:accent5>
        <a:srgbClr val="44B4AA"/>
      </a:accent5>
      <a:accent6>
        <a:srgbClr val="39B375"/>
      </a:accent6>
      <a:hlink>
        <a:srgbClr val="32909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1016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Slack-Lato</vt:lpstr>
      <vt:lpstr>Wingdings 2</vt:lpstr>
      <vt:lpstr>SlateVTI</vt:lpstr>
      <vt:lpstr>Career Search </vt:lpstr>
      <vt:lpstr>APIs</vt:lpstr>
      <vt:lpstr>Technology Not Learned In Class: Animation</vt:lpstr>
      <vt:lpstr>Highlight Specific link Fernando</vt:lpstr>
      <vt:lpstr>Problems Encountered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Search</dc:title>
  <dc:creator>Sierra Portlock</dc:creator>
  <cp:lastModifiedBy>Sierra Portlock</cp:lastModifiedBy>
  <cp:revision>2</cp:revision>
  <dcterms:created xsi:type="dcterms:W3CDTF">2020-05-21T00:44:55Z</dcterms:created>
  <dcterms:modified xsi:type="dcterms:W3CDTF">2020-05-22T03:28:13Z</dcterms:modified>
</cp:coreProperties>
</file>