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0FA8-1FA5-4134-8C1C-F95C9C0A64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9C0735-267E-4B7F-A08C-98F762CD24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0FA8-1FA5-4134-8C1C-F95C9C0A64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0735-267E-4B7F-A08C-98F762CD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0FA8-1FA5-4134-8C1C-F95C9C0A64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0735-267E-4B7F-A08C-98F762CD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0FA8-1FA5-4134-8C1C-F95C9C0A64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0735-267E-4B7F-A08C-98F762CD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0FA8-1FA5-4134-8C1C-F95C9C0A64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0735-267E-4B7F-A08C-98F762CD24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0FA8-1FA5-4134-8C1C-F95C9C0A64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0735-267E-4B7F-A08C-98F762CD24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0FA8-1FA5-4134-8C1C-F95C9C0A64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0735-267E-4B7F-A08C-98F762CD24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0FA8-1FA5-4134-8C1C-F95C9C0A64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0735-267E-4B7F-A08C-98F762CD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0FA8-1FA5-4134-8C1C-F95C9C0A64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0735-267E-4B7F-A08C-98F762CD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0FA8-1FA5-4134-8C1C-F95C9C0A64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0735-267E-4B7F-A08C-98F762CD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0FA8-1FA5-4134-8C1C-F95C9C0A64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0735-267E-4B7F-A08C-98F762CD24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11F0FA8-1FA5-4134-8C1C-F95C9C0A64D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19C0735-267E-4B7F-A08C-98F762CD24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47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47800" y="3962400"/>
            <a:ext cx="6400800" cy="1219200"/>
          </a:xfrm>
        </p:spPr>
        <p:txBody>
          <a:bodyPr/>
          <a:lstStyle/>
          <a:p>
            <a:r>
              <a:rPr lang="th-TH" dirty="0" err="1">
                <a:solidFill>
                  <a:schemeClr val="tx1"/>
                </a:solidFill>
              </a:rPr>
              <a:t>เกมส์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Vocabulary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7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หน้าต่าง</a:t>
            </a:r>
            <a:r>
              <a:rPr lang="th-TH" dirty="0" err="1" smtClean="0"/>
              <a:t>เกมส์</a:t>
            </a:r>
            <a:r>
              <a:rPr lang="th-TH" dirty="0" smtClean="0"/>
              <a:t> 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6555031" cy="4525963"/>
          </a:xfrm>
        </p:spPr>
      </p:pic>
      <p:sp>
        <p:nvSpPr>
          <p:cNvPr id="5" name="สี่เหลี่ยมผืนผ้า 4"/>
          <p:cNvSpPr/>
          <p:nvPr/>
        </p:nvSpPr>
        <p:spPr>
          <a:xfrm>
            <a:off x="3733800" y="3886200"/>
            <a:ext cx="1752600" cy="609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INCREADIBLE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733800" y="4648200"/>
            <a:ext cx="1752600" cy="609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ANGYR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1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</a:t>
            </a:r>
            <a:r>
              <a:rPr lang="th-TH" dirty="0" err="1" smtClean="0"/>
              <a:t>เกมส์</a:t>
            </a:r>
            <a:r>
              <a:rPr lang="th-TH" dirty="0" smtClean="0"/>
              <a:t>ที่ แพ้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15" y="1600200"/>
            <a:ext cx="6572770" cy="4525963"/>
          </a:xfrm>
        </p:spPr>
      </p:pic>
      <p:sp>
        <p:nvSpPr>
          <p:cNvPr id="5" name="สี่เหลี่ยมผืนผ้า 4"/>
          <p:cNvSpPr/>
          <p:nvPr/>
        </p:nvSpPr>
        <p:spPr>
          <a:xfrm>
            <a:off x="3657600" y="3863788"/>
            <a:ext cx="1752600" cy="609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SHADOWY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657600" y="4572000"/>
            <a:ext cx="1752600" cy="609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BEGIN</a:t>
            </a:r>
            <a:endParaRPr lang="en-US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3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600200"/>
          </a:xfrm>
        </p:spPr>
        <p:txBody>
          <a:bodyPr/>
          <a:lstStyle/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69480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วัตถุประสงค์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tx1"/>
                </a:solidFill>
              </a:rPr>
              <a:t>เพื่อศึกษาระบบ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endParaRPr lang="th-TH" dirty="0" smtClean="0">
              <a:solidFill>
                <a:schemeClr val="tx1"/>
              </a:solidFill>
            </a:endParaRPr>
          </a:p>
          <a:p>
            <a:r>
              <a:rPr lang="th-TH" dirty="0" smtClean="0">
                <a:solidFill>
                  <a:schemeClr val="tx1"/>
                </a:solidFill>
              </a:rPr>
              <a:t>เพื่อศึกษาการใช้งานโปรแกรม </a:t>
            </a:r>
            <a:r>
              <a:rPr lang="en-US" dirty="0">
                <a:solidFill>
                  <a:schemeClr val="tx1"/>
                </a:solidFill>
              </a:rPr>
              <a:t>VMware </a:t>
            </a:r>
            <a:r>
              <a:rPr lang="en-US" dirty="0" smtClean="0">
                <a:solidFill>
                  <a:schemeClr val="tx1"/>
                </a:solidFill>
              </a:rPr>
              <a:t>Workstation</a:t>
            </a:r>
            <a:endParaRPr lang="th-TH" dirty="0" smtClean="0">
              <a:solidFill>
                <a:schemeClr val="tx1"/>
              </a:solidFill>
            </a:endParaRPr>
          </a:p>
          <a:p>
            <a:r>
              <a:rPr lang="th-TH" dirty="0" smtClean="0">
                <a:solidFill>
                  <a:schemeClr val="tx1"/>
                </a:solidFill>
              </a:rPr>
              <a:t>เพื่อศึกษาภาษา </a:t>
            </a:r>
            <a:r>
              <a:rPr lang="en-US" dirty="0" smtClean="0">
                <a:solidFill>
                  <a:schemeClr val="tx1"/>
                </a:solidFill>
              </a:rPr>
              <a:t>python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เพื่อศึกษา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r>
              <a:rPr lang="th-TH" dirty="0" smtClean="0">
                <a:solidFill>
                  <a:schemeClr val="tx1"/>
                </a:solidFill>
              </a:rPr>
              <a:t> ในภาษา </a:t>
            </a:r>
            <a:r>
              <a:rPr lang="en-US" dirty="0" smtClean="0">
                <a:solidFill>
                  <a:schemeClr val="tx1"/>
                </a:solidFill>
              </a:rPr>
              <a:t>python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เพื่อพัฒนา</a:t>
            </a:r>
            <a:r>
              <a:rPr lang="th-TH" dirty="0" err="1" smtClean="0">
                <a:solidFill>
                  <a:schemeClr val="tx1"/>
                </a:solidFill>
              </a:rPr>
              <a:t>เกมส์</a:t>
            </a:r>
            <a:endParaRPr lang="th-TH" dirty="0" smtClean="0">
              <a:solidFill>
                <a:schemeClr val="tx1"/>
              </a:solidFill>
            </a:endParaRPr>
          </a:p>
          <a:p>
            <a:r>
              <a:rPr lang="th-TH" dirty="0" smtClean="0">
                <a:solidFill>
                  <a:schemeClr val="tx1"/>
                </a:solidFill>
              </a:rPr>
              <a:t>เพื่อพัฒนาทักษะความสามารถด้านภาษา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3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สมาชิกในกลุ่ม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tx1"/>
                </a:solidFill>
              </a:rPr>
              <a:t>นาย</a:t>
            </a:r>
            <a:r>
              <a:rPr lang="th-TH" dirty="0" err="1" smtClean="0">
                <a:solidFill>
                  <a:schemeClr val="tx1"/>
                </a:solidFill>
              </a:rPr>
              <a:t>พัฒน</a:t>
            </a:r>
            <a:r>
              <a:rPr lang="th-TH" dirty="0" smtClean="0">
                <a:solidFill>
                  <a:schemeClr val="tx1"/>
                </a:solidFill>
              </a:rPr>
              <a:t>พงศ์  ศรีภูมี 		5940203566</a:t>
            </a:r>
          </a:p>
          <a:p>
            <a:r>
              <a:rPr lang="th-TH" dirty="0" smtClean="0">
                <a:solidFill>
                  <a:schemeClr val="tx1"/>
                </a:solidFill>
              </a:rPr>
              <a:t>นางสาวภัทรภร ศิลปะรายะ		5940203817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1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Vocabulary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13" y="1600200"/>
            <a:ext cx="6562374" cy="4525963"/>
          </a:xfrm>
        </p:spPr>
      </p:pic>
    </p:spTree>
    <p:extLst>
      <p:ext uri="{BB962C8B-B14F-4D97-AF65-F5344CB8AC3E}">
        <p14:creationId xmlns:p14="http://schemas.microsoft.com/office/powerpoint/2010/main" val="157197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หน้าต่างแสดงคำศัพท์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710910" cy="4525963"/>
          </a:xfrm>
        </p:spPr>
      </p:pic>
    </p:spTree>
    <p:extLst>
      <p:ext uri="{BB962C8B-B14F-4D97-AF65-F5344CB8AC3E}">
        <p14:creationId xmlns:p14="http://schemas.microsoft.com/office/powerpoint/2010/main" val="226948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หมวดคำศัพท์ต่างๆ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586208" cy="4525963"/>
          </a:xfrm>
        </p:spPr>
      </p:pic>
    </p:spTree>
    <p:extLst>
      <p:ext uri="{BB962C8B-B14F-4D97-AF65-F5344CB8AC3E}">
        <p14:creationId xmlns:p14="http://schemas.microsoft.com/office/powerpoint/2010/main" val="57325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หมวดคำศัพท์ </a:t>
            </a:r>
            <a:r>
              <a:rPr lang="en-US" dirty="0" smtClean="0"/>
              <a:t>A-B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570826" cy="4525963"/>
          </a:xfrm>
        </p:spPr>
      </p:pic>
    </p:spTree>
    <p:extLst>
      <p:ext uri="{BB962C8B-B14F-4D97-AF65-F5344CB8AC3E}">
        <p14:creationId xmlns:p14="http://schemas.microsoft.com/office/powerpoint/2010/main" val="235964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หมวดคำศัพท์ ที่คล้ายกัน </a:t>
            </a:r>
            <a:r>
              <a:rPr lang="en-US" dirty="0">
                <a:effectLst/>
              </a:rPr>
              <a:t>SYNOYMS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50" y="1600200"/>
            <a:ext cx="6553900" cy="4525963"/>
          </a:xfrm>
        </p:spPr>
      </p:pic>
    </p:spTree>
    <p:extLst>
      <p:ext uri="{BB962C8B-B14F-4D97-AF65-F5344CB8AC3E}">
        <p14:creationId xmlns:p14="http://schemas.microsoft.com/office/powerpoint/2010/main" val="157717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หน้าต่างแสดงการเลือกโหมดต่างๆของ</a:t>
            </a:r>
            <a:r>
              <a:rPr lang="th-TH" dirty="0" err="1" smtClean="0"/>
              <a:t>เกมส์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66" y="1600200"/>
            <a:ext cx="6554467" cy="4525963"/>
          </a:xfrm>
        </p:spPr>
      </p:pic>
    </p:spTree>
    <p:extLst>
      <p:ext uri="{BB962C8B-B14F-4D97-AF65-F5344CB8AC3E}">
        <p14:creationId xmlns:p14="http://schemas.microsoft.com/office/powerpoint/2010/main" val="303297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</TotalTime>
  <Words>78</Words>
  <Application>Microsoft Office PowerPoint</Application>
  <PresentationFormat>นำเสนอทางหน้าจอ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12</vt:i4>
      </vt:variant>
    </vt:vector>
  </HeadingPairs>
  <TitlesOfParts>
    <vt:vector size="13" baseType="lpstr">
      <vt:lpstr>Executive</vt:lpstr>
      <vt:lpstr>Project</vt:lpstr>
      <vt:lpstr>วัตถุประสงค์</vt:lpstr>
      <vt:lpstr>สมาชิกในกลุ่ม</vt:lpstr>
      <vt:lpstr>Vocabulary</vt:lpstr>
      <vt:lpstr>หน้าต่างแสดงคำศัพท์</vt:lpstr>
      <vt:lpstr>หมวดคำศัพท์ต่างๆ</vt:lpstr>
      <vt:lpstr>หมวดคำศัพท์ A-B</vt:lpstr>
      <vt:lpstr>หมวดคำศัพท์ ที่คล้ายกัน SYNOYMS</vt:lpstr>
      <vt:lpstr>หน้าต่างแสดงการเลือกโหมดต่างๆของเกมส์</vt:lpstr>
      <vt:lpstr>หน้าต่างเกมส์ </vt:lpstr>
      <vt:lpstr>หน้าเกมส์ที่ แพ้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Windows User</dc:creator>
  <cp:lastModifiedBy>Windows User</cp:lastModifiedBy>
  <cp:revision>2</cp:revision>
  <dcterms:created xsi:type="dcterms:W3CDTF">2017-11-30T09:29:45Z</dcterms:created>
  <dcterms:modified xsi:type="dcterms:W3CDTF">2017-11-30T09:47:26Z</dcterms:modified>
</cp:coreProperties>
</file>