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C697C-2BF9-2699-9136-1EB6018740D0}" v="675" dt="2025-01-13T03:56:13.373"/>
    <p1510:client id="{74870F0B-620D-A8E6-1CBD-8DA2DE24F9B1}" v="19" dt="2025-01-13T03:26:29.006"/>
    <p1510:client id="{C25B983C-CE3C-9C4E-94E6-2A645E8C471A}" v="47" dt="2025-01-13T03:24:40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5868A-C9AC-42F1-9921-B4BD0AC714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02C2426-7125-4186-8468-E3EF76C53B20}">
      <dgm:prSet/>
      <dgm:spPr/>
      <dgm:t>
        <a:bodyPr/>
        <a:lstStyle/>
        <a:p>
          <a:pPr>
            <a:defRPr cap="all"/>
          </a:pPr>
          <a:r>
            <a:rPr lang="en-US"/>
            <a:t>Long lead times limit ability to deliver value to customers</a:t>
          </a:r>
        </a:p>
      </dgm:t>
    </dgm:pt>
    <dgm:pt modelId="{875A9E85-0B5F-4028-8FA2-F50E5B4D2F86}" type="parTrans" cxnId="{757654DA-9A1E-496D-95BD-3A15FD6EDAE4}">
      <dgm:prSet/>
      <dgm:spPr/>
      <dgm:t>
        <a:bodyPr/>
        <a:lstStyle/>
        <a:p>
          <a:endParaRPr lang="en-US"/>
        </a:p>
      </dgm:t>
    </dgm:pt>
    <dgm:pt modelId="{B123C57E-BB26-4533-965D-1B6DFDCC85F4}" type="sibTrans" cxnId="{757654DA-9A1E-496D-95BD-3A15FD6EDAE4}">
      <dgm:prSet/>
      <dgm:spPr/>
      <dgm:t>
        <a:bodyPr/>
        <a:lstStyle/>
        <a:p>
          <a:endParaRPr lang="en-US"/>
        </a:p>
      </dgm:t>
    </dgm:pt>
    <dgm:pt modelId="{621F5B30-DCAD-434D-A166-1490FF4C6AE5}">
      <dgm:prSet/>
      <dgm:spPr/>
      <dgm:t>
        <a:bodyPr/>
        <a:lstStyle/>
        <a:p>
          <a:pPr>
            <a:defRPr cap="all"/>
          </a:pPr>
          <a:r>
            <a:rPr lang="en-US"/>
            <a:t>Customers likely to seek competitor's product if time between updates or release is too long</a:t>
          </a:r>
        </a:p>
      </dgm:t>
    </dgm:pt>
    <dgm:pt modelId="{CBF30C97-1965-4D41-9255-BF361D5526AA}" type="parTrans" cxnId="{984DB09D-E1BA-4911-AF8E-2E6CDFF89DF7}">
      <dgm:prSet/>
      <dgm:spPr/>
      <dgm:t>
        <a:bodyPr/>
        <a:lstStyle/>
        <a:p>
          <a:endParaRPr lang="en-US"/>
        </a:p>
      </dgm:t>
    </dgm:pt>
    <dgm:pt modelId="{A04AA288-7BC0-4B44-86F3-06868C0637F2}" type="sibTrans" cxnId="{984DB09D-E1BA-4911-AF8E-2E6CDFF89DF7}">
      <dgm:prSet/>
      <dgm:spPr/>
      <dgm:t>
        <a:bodyPr/>
        <a:lstStyle/>
        <a:p>
          <a:endParaRPr lang="en-US"/>
        </a:p>
      </dgm:t>
    </dgm:pt>
    <dgm:pt modelId="{82CBE972-6AF9-4CF2-AC45-9F15A071E392}">
      <dgm:prSet/>
      <dgm:spPr/>
      <dgm:t>
        <a:bodyPr/>
        <a:lstStyle/>
        <a:p>
          <a:pPr>
            <a:defRPr cap="all"/>
          </a:pPr>
          <a:r>
            <a:rPr lang="en-US"/>
            <a:t>Potential sign of development issues like bottlenecks</a:t>
          </a:r>
        </a:p>
      </dgm:t>
    </dgm:pt>
    <dgm:pt modelId="{9B1EEF2B-D300-41D3-8300-CBC2EDD9B197}" type="parTrans" cxnId="{FA98D7F8-2324-454A-9FFC-439E46BAFC6E}">
      <dgm:prSet/>
      <dgm:spPr/>
      <dgm:t>
        <a:bodyPr/>
        <a:lstStyle/>
        <a:p>
          <a:endParaRPr lang="en-US"/>
        </a:p>
      </dgm:t>
    </dgm:pt>
    <dgm:pt modelId="{64595F72-4A98-4961-9F0A-8EE5DD909ECC}" type="sibTrans" cxnId="{FA98D7F8-2324-454A-9FFC-439E46BAFC6E}">
      <dgm:prSet/>
      <dgm:spPr/>
      <dgm:t>
        <a:bodyPr/>
        <a:lstStyle/>
        <a:p>
          <a:endParaRPr lang="en-US"/>
        </a:p>
      </dgm:t>
    </dgm:pt>
    <dgm:pt modelId="{E3DED926-50C9-46A6-950B-2C36DCFFDC4B}" type="pres">
      <dgm:prSet presAssocID="{FAF5868A-C9AC-42F1-9921-B4BD0AC71478}" presName="root" presStyleCnt="0">
        <dgm:presLayoutVars>
          <dgm:dir/>
          <dgm:resizeHandles val="exact"/>
        </dgm:presLayoutVars>
      </dgm:prSet>
      <dgm:spPr/>
    </dgm:pt>
    <dgm:pt modelId="{7DAABCAD-ED34-4810-AE72-76918D789DA6}" type="pres">
      <dgm:prSet presAssocID="{302C2426-7125-4186-8468-E3EF76C53B20}" presName="compNode" presStyleCnt="0"/>
      <dgm:spPr/>
    </dgm:pt>
    <dgm:pt modelId="{98408DFD-389C-4487-9A86-CDB7B0AF4E55}" type="pres">
      <dgm:prSet presAssocID="{302C2426-7125-4186-8468-E3EF76C53B2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4B1E94-7D9C-472B-8716-81D1050E814B}" type="pres">
      <dgm:prSet presAssocID="{302C2426-7125-4186-8468-E3EF76C53B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0892E41-C4A6-4E49-AFDD-862BE4D3C315}" type="pres">
      <dgm:prSet presAssocID="{302C2426-7125-4186-8468-E3EF76C53B20}" presName="spaceRect" presStyleCnt="0"/>
      <dgm:spPr/>
    </dgm:pt>
    <dgm:pt modelId="{E324E96A-3E1C-4FE4-B20B-E8A027B7DE1B}" type="pres">
      <dgm:prSet presAssocID="{302C2426-7125-4186-8468-E3EF76C53B20}" presName="textRect" presStyleLbl="revTx" presStyleIdx="0" presStyleCnt="3">
        <dgm:presLayoutVars>
          <dgm:chMax val="1"/>
          <dgm:chPref val="1"/>
        </dgm:presLayoutVars>
      </dgm:prSet>
      <dgm:spPr/>
    </dgm:pt>
    <dgm:pt modelId="{47EAE50F-C5AE-46E0-B0A3-53451A970F9D}" type="pres">
      <dgm:prSet presAssocID="{B123C57E-BB26-4533-965D-1B6DFDCC85F4}" presName="sibTrans" presStyleCnt="0"/>
      <dgm:spPr/>
    </dgm:pt>
    <dgm:pt modelId="{C6538C38-A570-42D4-9BF2-F1CE6E485D91}" type="pres">
      <dgm:prSet presAssocID="{621F5B30-DCAD-434D-A166-1490FF4C6AE5}" presName="compNode" presStyleCnt="0"/>
      <dgm:spPr/>
    </dgm:pt>
    <dgm:pt modelId="{D571C464-A27C-4D1E-9306-BCFAF742C64D}" type="pres">
      <dgm:prSet presAssocID="{621F5B30-DCAD-434D-A166-1490FF4C6AE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0DFA056-31A8-455B-8AE8-65CE65C78146}" type="pres">
      <dgm:prSet presAssocID="{621F5B30-DCAD-434D-A166-1490FF4C6A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DA5D7F2-9A3E-4E34-8F32-F51AB452D2A5}" type="pres">
      <dgm:prSet presAssocID="{621F5B30-DCAD-434D-A166-1490FF4C6AE5}" presName="spaceRect" presStyleCnt="0"/>
      <dgm:spPr/>
    </dgm:pt>
    <dgm:pt modelId="{B64CADD0-0B45-4E95-ACCC-D18DCF45E4C6}" type="pres">
      <dgm:prSet presAssocID="{621F5B30-DCAD-434D-A166-1490FF4C6AE5}" presName="textRect" presStyleLbl="revTx" presStyleIdx="1" presStyleCnt="3">
        <dgm:presLayoutVars>
          <dgm:chMax val="1"/>
          <dgm:chPref val="1"/>
        </dgm:presLayoutVars>
      </dgm:prSet>
      <dgm:spPr/>
    </dgm:pt>
    <dgm:pt modelId="{2189A9D0-2DDC-4675-87B1-63EE0387DF67}" type="pres">
      <dgm:prSet presAssocID="{A04AA288-7BC0-4B44-86F3-06868C0637F2}" presName="sibTrans" presStyleCnt="0"/>
      <dgm:spPr/>
    </dgm:pt>
    <dgm:pt modelId="{BAE8DAC7-B18B-4A58-8C3B-3677EADCDAC5}" type="pres">
      <dgm:prSet presAssocID="{82CBE972-6AF9-4CF2-AC45-9F15A071E392}" presName="compNode" presStyleCnt="0"/>
      <dgm:spPr/>
    </dgm:pt>
    <dgm:pt modelId="{5C535C0C-19C7-4C7B-9C32-891CB521BE7A}" type="pres">
      <dgm:prSet presAssocID="{82CBE972-6AF9-4CF2-AC45-9F15A071E39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46C5DE2-8F3E-4238-A356-8F56AD0ECB2B}" type="pres">
      <dgm:prSet presAssocID="{82CBE972-6AF9-4CF2-AC45-9F15A071E3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5A8BC3-4531-4847-935A-0575432982D3}" type="pres">
      <dgm:prSet presAssocID="{82CBE972-6AF9-4CF2-AC45-9F15A071E392}" presName="spaceRect" presStyleCnt="0"/>
      <dgm:spPr/>
    </dgm:pt>
    <dgm:pt modelId="{6E69E190-A664-4843-BB74-1C76CEA93297}" type="pres">
      <dgm:prSet presAssocID="{82CBE972-6AF9-4CF2-AC45-9F15A071E3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672309-A4E2-406C-965F-10D46B0019A5}" type="presOf" srcId="{302C2426-7125-4186-8468-E3EF76C53B20}" destId="{E324E96A-3E1C-4FE4-B20B-E8A027B7DE1B}" srcOrd="0" destOrd="0" presId="urn:microsoft.com/office/officeart/2018/5/layout/IconLeafLabelList"/>
    <dgm:cxn modelId="{984DB09D-E1BA-4911-AF8E-2E6CDFF89DF7}" srcId="{FAF5868A-C9AC-42F1-9921-B4BD0AC71478}" destId="{621F5B30-DCAD-434D-A166-1490FF4C6AE5}" srcOrd="1" destOrd="0" parTransId="{CBF30C97-1965-4D41-9255-BF361D5526AA}" sibTransId="{A04AA288-7BC0-4B44-86F3-06868C0637F2}"/>
    <dgm:cxn modelId="{ACC25FA0-62AA-4AA8-A8A4-A05B9F2567CE}" type="presOf" srcId="{82CBE972-6AF9-4CF2-AC45-9F15A071E392}" destId="{6E69E190-A664-4843-BB74-1C76CEA93297}" srcOrd="0" destOrd="0" presId="urn:microsoft.com/office/officeart/2018/5/layout/IconLeafLabelList"/>
    <dgm:cxn modelId="{433D77AB-F498-4BBD-A0BA-515B17192295}" type="presOf" srcId="{FAF5868A-C9AC-42F1-9921-B4BD0AC71478}" destId="{E3DED926-50C9-46A6-950B-2C36DCFFDC4B}" srcOrd="0" destOrd="0" presId="urn:microsoft.com/office/officeart/2018/5/layout/IconLeafLabelList"/>
    <dgm:cxn modelId="{757654DA-9A1E-496D-95BD-3A15FD6EDAE4}" srcId="{FAF5868A-C9AC-42F1-9921-B4BD0AC71478}" destId="{302C2426-7125-4186-8468-E3EF76C53B20}" srcOrd="0" destOrd="0" parTransId="{875A9E85-0B5F-4028-8FA2-F50E5B4D2F86}" sibTransId="{B123C57E-BB26-4533-965D-1B6DFDCC85F4}"/>
    <dgm:cxn modelId="{FA98D7F8-2324-454A-9FFC-439E46BAFC6E}" srcId="{FAF5868A-C9AC-42F1-9921-B4BD0AC71478}" destId="{82CBE972-6AF9-4CF2-AC45-9F15A071E392}" srcOrd="2" destOrd="0" parTransId="{9B1EEF2B-D300-41D3-8300-CBC2EDD9B197}" sibTransId="{64595F72-4A98-4961-9F0A-8EE5DD909ECC}"/>
    <dgm:cxn modelId="{13E39CFE-4A92-429A-A482-5674E46D5ABF}" type="presOf" srcId="{621F5B30-DCAD-434D-A166-1490FF4C6AE5}" destId="{B64CADD0-0B45-4E95-ACCC-D18DCF45E4C6}" srcOrd="0" destOrd="0" presId="urn:microsoft.com/office/officeart/2018/5/layout/IconLeafLabelList"/>
    <dgm:cxn modelId="{0B3FBFC4-2E84-42BF-85D6-5984102178F4}" type="presParOf" srcId="{E3DED926-50C9-46A6-950B-2C36DCFFDC4B}" destId="{7DAABCAD-ED34-4810-AE72-76918D789DA6}" srcOrd="0" destOrd="0" presId="urn:microsoft.com/office/officeart/2018/5/layout/IconLeafLabelList"/>
    <dgm:cxn modelId="{4985B728-AB8F-484D-A530-793919681DFD}" type="presParOf" srcId="{7DAABCAD-ED34-4810-AE72-76918D789DA6}" destId="{98408DFD-389C-4487-9A86-CDB7B0AF4E55}" srcOrd="0" destOrd="0" presId="urn:microsoft.com/office/officeart/2018/5/layout/IconLeafLabelList"/>
    <dgm:cxn modelId="{E55397D7-0716-4A30-8B0F-3AAEB2ACE039}" type="presParOf" srcId="{7DAABCAD-ED34-4810-AE72-76918D789DA6}" destId="{DA4B1E94-7D9C-472B-8716-81D1050E814B}" srcOrd="1" destOrd="0" presId="urn:microsoft.com/office/officeart/2018/5/layout/IconLeafLabelList"/>
    <dgm:cxn modelId="{F3DD0A6F-B6BF-4A4C-AB8F-BFEE36D28671}" type="presParOf" srcId="{7DAABCAD-ED34-4810-AE72-76918D789DA6}" destId="{20892E41-C4A6-4E49-AFDD-862BE4D3C315}" srcOrd="2" destOrd="0" presId="urn:microsoft.com/office/officeart/2018/5/layout/IconLeafLabelList"/>
    <dgm:cxn modelId="{28865C29-C3BC-4EA4-984D-8438B9AD81A7}" type="presParOf" srcId="{7DAABCAD-ED34-4810-AE72-76918D789DA6}" destId="{E324E96A-3E1C-4FE4-B20B-E8A027B7DE1B}" srcOrd="3" destOrd="0" presId="urn:microsoft.com/office/officeart/2018/5/layout/IconLeafLabelList"/>
    <dgm:cxn modelId="{8C303BAB-CF6D-47CF-8B5F-37BF5AB1C29E}" type="presParOf" srcId="{E3DED926-50C9-46A6-950B-2C36DCFFDC4B}" destId="{47EAE50F-C5AE-46E0-B0A3-53451A970F9D}" srcOrd="1" destOrd="0" presId="urn:microsoft.com/office/officeart/2018/5/layout/IconLeafLabelList"/>
    <dgm:cxn modelId="{6D32103C-4D7A-4897-8F12-152B4A875F5C}" type="presParOf" srcId="{E3DED926-50C9-46A6-950B-2C36DCFFDC4B}" destId="{C6538C38-A570-42D4-9BF2-F1CE6E485D91}" srcOrd="2" destOrd="0" presId="urn:microsoft.com/office/officeart/2018/5/layout/IconLeafLabelList"/>
    <dgm:cxn modelId="{CCF7E387-B17C-4F6E-BCE1-896B392C79C2}" type="presParOf" srcId="{C6538C38-A570-42D4-9BF2-F1CE6E485D91}" destId="{D571C464-A27C-4D1E-9306-BCFAF742C64D}" srcOrd="0" destOrd="0" presId="urn:microsoft.com/office/officeart/2018/5/layout/IconLeafLabelList"/>
    <dgm:cxn modelId="{B317C10F-6E70-4B2E-85A8-BCCFEC227ECA}" type="presParOf" srcId="{C6538C38-A570-42D4-9BF2-F1CE6E485D91}" destId="{C0DFA056-31A8-455B-8AE8-65CE65C78146}" srcOrd="1" destOrd="0" presId="urn:microsoft.com/office/officeart/2018/5/layout/IconLeafLabelList"/>
    <dgm:cxn modelId="{C2124213-40DE-44BB-8BDB-6DA90CF87ECA}" type="presParOf" srcId="{C6538C38-A570-42D4-9BF2-F1CE6E485D91}" destId="{3DA5D7F2-9A3E-4E34-8F32-F51AB452D2A5}" srcOrd="2" destOrd="0" presId="urn:microsoft.com/office/officeart/2018/5/layout/IconLeafLabelList"/>
    <dgm:cxn modelId="{051028B1-BDB0-4EED-80CE-0F485C96DBBB}" type="presParOf" srcId="{C6538C38-A570-42D4-9BF2-F1CE6E485D91}" destId="{B64CADD0-0B45-4E95-ACCC-D18DCF45E4C6}" srcOrd="3" destOrd="0" presId="urn:microsoft.com/office/officeart/2018/5/layout/IconLeafLabelList"/>
    <dgm:cxn modelId="{C1668EA9-7959-4040-99CB-79B8000CA725}" type="presParOf" srcId="{E3DED926-50C9-46A6-950B-2C36DCFFDC4B}" destId="{2189A9D0-2DDC-4675-87B1-63EE0387DF67}" srcOrd="3" destOrd="0" presId="urn:microsoft.com/office/officeart/2018/5/layout/IconLeafLabelList"/>
    <dgm:cxn modelId="{170BD762-2C2E-4C87-984A-B66654D807C4}" type="presParOf" srcId="{E3DED926-50C9-46A6-950B-2C36DCFFDC4B}" destId="{BAE8DAC7-B18B-4A58-8C3B-3677EADCDAC5}" srcOrd="4" destOrd="0" presId="urn:microsoft.com/office/officeart/2018/5/layout/IconLeafLabelList"/>
    <dgm:cxn modelId="{3870AAAA-DB4A-4A8F-BF51-58C26D5EAEA4}" type="presParOf" srcId="{BAE8DAC7-B18B-4A58-8C3B-3677EADCDAC5}" destId="{5C535C0C-19C7-4C7B-9C32-891CB521BE7A}" srcOrd="0" destOrd="0" presId="urn:microsoft.com/office/officeart/2018/5/layout/IconLeafLabelList"/>
    <dgm:cxn modelId="{861BED6B-3B9D-41F0-AE22-60A49B0B0B25}" type="presParOf" srcId="{BAE8DAC7-B18B-4A58-8C3B-3677EADCDAC5}" destId="{746C5DE2-8F3E-4238-A356-8F56AD0ECB2B}" srcOrd="1" destOrd="0" presId="urn:microsoft.com/office/officeart/2018/5/layout/IconLeafLabelList"/>
    <dgm:cxn modelId="{E077EC98-AD2B-4364-96AE-61E22458D2D0}" type="presParOf" srcId="{BAE8DAC7-B18B-4A58-8C3B-3677EADCDAC5}" destId="{315A8BC3-4531-4847-935A-0575432982D3}" srcOrd="2" destOrd="0" presId="urn:microsoft.com/office/officeart/2018/5/layout/IconLeafLabelList"/>
    <dgm:cxn modelId="{2DC81C67-7A31-4E67-BB8F-04799554CDAB}" type="presParOf" srcId="{BAE8DAC7-B18B-4A58-8C3B-3677EADCDAC5}" destId="{6E69E190-A664-4843-BB74-1C76CEA9329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6052E-D6FE-4EF7-B372-5146667635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64583B-1E86-41CE-AEF8-DFA6AA2F4809}">
      <dgm:prSet/>
      <dgm:spPr/>
      <dgm:t>
        <a:bodyPr/>
        <a:lstStyle/>
        <a:p>
          <a:pPr>
            <a:defRPr cap="all"/>
          </a:pPr>
          <a:r>
            <a:rPr lang="en-US"/>
            <a:t>Quick response to customer feedback</a:t>
          </a:r>
        </a:p>
      </dgm:t>
    </dgm:pt>
    <dgm:pt modelId="{1EFAD22C-CBBA-4995-8007-06BFD417063D}" type="parTrans" cxnId="{4BF4E1FD-1259-4FB6-9735-07DD6472406A}">
      <dgm:prSet/>
      <dgm:spPr/>
      <dgm:t>
        <a:bodyPr/>
        <a:lstStyle/>
        <a:p>
          <a:endParaRPr lang="en-US"/>
        </a:p>
      </dgm:t>
    </dgm:pt>
    <dgm:pt modelId="{A0F67C23-6157-4D49-ABBB-AAB8EA4D231B}" type="sibTrans" cxnId="{4BF4E1FD-1259-4FB6-9735-07DD6472406A}">
      <dgm:prSet/>
      <dgm:spPr/>
      <dgm:t>
        <a:bodyPr/>
        <a:lstStyle/>
        <a:p>
          <a:endParaRPr lang="en-US"/>
        </a:p>
      </dgm:t>
    </dgm:pt>
    <dgm:pt modelId="{B4CEC714-BCA0-4092-8700-ADA63BFA2BE9}">
      <dgm:prSet/>
      <dgm:spPr/>
      <dgm:t>
        <a:bodyPr/>
        <a:lstStyle/>
        <a:p>
          <a:pPr>
            <a:defRPr cap="all"/>
          </a:pPr>
          <a:r>
            <a:rPr lang="en-US"/>
            <a:t>Pace set innovation for the industry</a:t>
          </a:r>
        </a:p>
      </dgm:t>
    </dgm:pt>
    <dgm:pt modelId="{BE8C53D7-0ED1-4AFB-90C3-0C7CA5AD7568}" type="parTrans" cxnId="{341DAF74-F5FF-49BB-B647-3AB3944BE057}">
      <dgm:prSet/>
      <dgm:spPr/>
      <dgm:t>
        <a:bodyPr/>
        <a:lstStyle/>
        <a:p>
          <a:endParaRPr lang="en-US"/>
        </a:p>
      </dgm:t>
    </dgm:pt>
    <dgm:pt modelId="{495AAE4C-1827-45A6-8F77-E041AE4F642C}" type="sibTrans" cxnId="{341DAF74-F5FF-49BB-B647-3AB3944BE057}">
      <dgm:prSet/>
      <dgm:spPr/>
      <dgm:t>
        <a:bodyPr/>
        <a:lstStyle/>
        <a:p>
          <a:endParaRPr lang="en-US"/>
        </a:p>
      </dgm:t>
    </dgm:pt>
    <dgm:pt modelId="{2969FA17-6221-4611-993B-30FB1F1A9A9B}" type="pres">
      <dgm:prSet presAssocID="{F616052E-D6FE-4EF7-B372-5146667635A5}" presName="root" presStyleCnt="0">
        <dgm:presLayoutVars>
          <dgm:dir/>
          <dgm:resizeHandles val="exact"/>
        </dgm:presLayoutVars>
      </dgm:prSet>
      <dgm:spPr/>
    </dgm:pt>
    <dgm:pt modelId="{D7D7FCC6-BA8B-4740-BCA6-40E1B84C821C}" type="pres">
      <dgm:prSet presAssocID="{D364583B-1E86-41CE-AEF8-DFA6AA2F4809}" presName="compNode" presStyleCnt="0"/>
      <dgm:spPr/>
    </dgm:pt>
    <dgm:pt modelId="{F2BC6082-94C0-4494-89F4-BA940FD2D3EC}" type="pres">
      <dgm:prSet presAssocID="{D364583B-1E86-41CE-AEF8-DFA6AA2F4809}" presName="iconBgRect" presStyleLbl="bgShp" presStyleIdx="0" presStyleCnt="2"/>
      <dgm:spPr/>
    </dgm:pt>
    <dgm:pt modelId="{69CF56C2-9D6C-4B29-89E4-6A085FAB5132}" type="pres">
      <dgm:prSet presAssocID="{D364583B-1E86-41CE-AEF8-DFA6AA2F48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70E9C6F-A930-4523-A5F7-EE2883929992}" type="pres">
      <dgm:prSet presAssocID="{D364583B-1E86-41CE-AEF8-DFA6AA2F4809}" presName="spaceRect" presStyleCnt="0"/>
      <dgm:spPr/>
    </dgm:pt>
    <dgm:pt modelId="{7EBBD6D6-539D-425D-A3F0-AB29A3665207}" type="pres">
      <dgm:prSet presAssocID="{D364583B-1E86-41CE-AEF8-DFA6AA2F4809}" presName="textRect" presStyleLbl="revTx" presStyleIdx="0" presStyleCnt="2">
        <dgm:presLayoutVars>
          <dgm:chMax val="1"/>
          <dgm:chPref val="1"/>
        </dgm:presLayoutVars>
      </dgm:prSet>
      <dgm:spPr/>
    </dgm:pt>
    <dgm:pt modelId="{675DCF4D-B6BF-4504-A9A6-08A8FEA9266E}" type="pres">
      <dgm:prSet presAssocID="{A0F67C23-6157-4D49-ABBB-AAB8EA4D231B}" presName="sibTrans" presStyleCnt="0"/>
      <dgm:spPr/>
    </dgm:pt>
    <dgm:pt modelId="{C528CE9E-404B-4D14-A953-905D3BB1AF17}" type="pres">
      <dgm:prSet presAssocID="{B4CEC714-BCA0-4092-8700-ADA63BFA2BE9}" presName="compNode" presStyleCnt="0"/>
      <dgm:spPr/>
    </dgm:pt>
    <dgm:pt modelId="{DAE8F1A6-CEDA-4D8D-831D-F4C8677114CE}" type="pres">
      <dgm:prSet presAssocID="{B4CEC714-BCA0-4092-8700-ADA63BFA2BE9}" presName="iconBgRect" presStyleLbl="bgShp" presStyleIdx="1" presStyleCnt="2"/>
      <dgm:spPr/>
    </dgm:pt>
    <dgm:pt modelId="{F7CD0B31-D8F7-4D03-813D-82F5135ADA81}" type="pres">
      <dgm:prSet presAssocID="{B4CEC714-BCA0-4092-8700-ADA63BFA2B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BEBC07B-D88E-4CBF-8563-9E16D7249C5F}" type="pres">
      <dgm:prSet presAssocID="{B4CEC714-BCA0-4092-8700-ADA63BFA2BE9}" presName="spaceRect" presStyleCnt="0"/>
      <dgm:spPr/>
    </dgm:pt>
    <dgm:pt modelId="{5F1C2C91-3005-4F5D-90B0-41D39637CADE}" type="pres">
      <dgm:prSet presAssocID="{B4CEC714-BCA0-4092-8700-ADA63BFA2B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520120-C047-4FE4-B6C7-84AC68CDDAA1}" type="presOf" srcId="{D364583B-1E86-41CE-AEF8-DFA6AA2F4809}" destId="{7EBBD6D6-539D-425D-A3F0-AB29A3665207}" srcOrd="0" destOrd="0" presId="urn:microsoft.com/office/officeart/2018/5/layout/IconCircleLabelList"/>
    <dgm:cxn modelId="{341DAF74-F5FF-49BB-B647-3AB3944BE057}" srcId="{F616052E-D6FE-4EF7-B372-5146667635A5}" destId="{B4CEC714-BCA0-4092-8700-ADA63BFA2BE9}" srcOrd="1" destOrd="0" parTransId="{BE8C53D7-0ED1-4AFB-90C3-0C7CA5AD7568}" sibTransId="{495AAE4C-1827-45A6-8F77-E041AE4F642C}"/>
    <dgm:cxn modelId="{EC438DBC-40B5-4D9D-BB26-59699C62FB0E}" type="presOf" srcId="{B4CEC714-BCA0-4092-8700-ADA63BFA2BE9}" destId="{5F1C2C91-3005-4F5D-90B0-41D39637CADE}" srcOrd="0" destOrd="0" presId="urn:microsoft.com/office/officeart/2018/5/layout/IconCircleLabelList"/>
    <dgm:cxn modelId="{E966D6CD-6F5C-412E-BA8C-EE99A4AE58A4}" type="presOf" srcId="{F616052E-D6FE-4EF7-B372-5146667635A5}" destId="{2969FA17-6221-4611-993B-30FB1F1A9A9B}" srcOrd="0" destOrd="0" presId="urn:microsoft.com/office/officeart/2018/5/layout/IconCircleLabelList"/>
    <dgm:cxn modelId="{4BF4E1FD-1259-4FB6-9735-07DD6472406A}" srcId="{F616052E-D6FE-4EF7-B372-5146667635A5}" destId="{D364583B-1E86-41CE-AEF8-DFA6AA2F4809}" srcOrd="0" destOrd="0" parTransId="{1EFAD22C-CBBA-4995-8007-06BFD417063D}" sibTransId="{A0F67C23-6157-4D49-ABBB-AAB8EA4D231B}"/>
    <dgm:cxn modelId="{DF72C516-1102-41EA-87C9-2963C9D416A9}" type="presParOf" srcId="{2969FA17-6221-4611-993B-30FB1F1A9A9B}" destId="{D7D7FCC6-BA8B-4740-BCA6-40E1B84C821C}" srcOrd="0" destOrd="0" presId="urn:microsoft.com/office/officeart/2018/5/layout/IconCircleLabelList"/>
    <dgm:cxn modelId="{E0F29DDC-D3D8-47C9-ADF7-0BBF6D60787A}" type="presParOf" srcId="{D7D7FCC6-BA8B-4740-BCA6-40E1B84C821C}" destId="{F2BC6082-94C0-4494-89F4-BA940FD2D3EC}" srcOrd="0" destOrd="0" presId="urn:microsoft.com/office/officeart/2018/5/layout/IconCircleLabelList"/>
    <dgm:cxn modelId="{2D666270-4D52-4332-BE4A-7B509C19805D}" type="presParOf" srcId="{D7D7FCC6-BA8B-4740-BCA6-40E1B84C821C}" destId="{69CF56C2-9D6C-4B29-89E4-6A085FAB5132}" srcOrd="1" destOrd="0" presId="urn:microsoft.com/office/officeart/2018/5/layout/IconCircleLabelList"/>
    <dgm:cxn modelId="{5910A4F0-86BA-40F8-A02E-610836DFA8AE}" type="presParOf" srcId="{D7D7FCC6-BA8B-4740-BCA6-40E1B84C821C}" destId="{C70E9C6F-A930-4523-A5F7-EE2883929992}" srcOrd="2" destOrd="0" presId="urn:microsoft.com/office/officeart/2018/5/layout/IconCircleLabelList"/>
    <dgm:cxn modelId="{4B4E6B82-CE4E-47B8-8521-84310BA4C38C}" type="presParOf" srcId="{D7D7FCC6-BA8B-4740-BCA6-40E1B84C821C}" destId="{7EBBD6D6-539D-425D-A3F0-AB29A3665207}" srcOrd="3" destOrd="0" presId="urn:microsoft.com/office/officeart/2018/5/layout/IconCircleLabelList"/>
    <dgm:cxn modelId="{AA265C43-DA09-4529-B4D5-319A156DE262}" type="presParOf" srcId="{2969FA17-6221-4611-993B-30FB1F1A9A9B}" destId="{675DCF4D-B6BF-4504-A9A6-08A8FEA9266E}" srcOrd="1" destOrd="0" presId="urn:microsoft.com/office/officeart/2018/5/layout/IconCircleLabelList"/>
    <dgm:cxn modelId="{1A41AE2B-0F33-49AC-899D-AD972B333D24}" type="presParOf" srcId="{2969FA17-6221-4611-993B-30FB1F1A9A9B}" destId="{C528CE9E-404B-4D14-A953-905D3BB1AF17}" srcOrd="2" destOrd="0" presId="urn:microsoft.com/office/officeart/2018/5/layout/IconCircleLabelList"/>
    <dgm:cxn modelId="{CF3966DF-DFB1-4C4A-A5A1-E5F9F9AA0A17}" type="presParOf" srcId="{C528CE9E-404B-4D14-A953-905D3BB1AF17}" destId="{DAE8F1A6-CEDA-4D8D-831D-F4C8677114CE}" srcOrd="0" destOrd="0" presId="urn:microsoft.com/office/officeart/2018/5/layout/IconCircleLabelList"/>
    <dgm:cxn modelId="{96C8D7A0-1BAA-42DF-9C0B-213C89227A62}" type="presParOf" srcId="{C528CE9E-404B-4D14-A953-905D3BB1AF17}" destId="{F7CD0B31-D8F7-4D03-813D-82F5135ADA81}" srcOrd="1" destOrd="0" presId="urn:microsoft.com/office/officeart/2018/5/layout/IconCircleLabelList"/>
    <dgm:cxn modelId="{90BBC9F2-FEC6-4DCC-90EE-5A61CA1CD832}" type="presParOf" srcId="{C528CE9E-404B-4D14-A953-905D3BB1AF17}" destId="{7BEBC07B-D88E-4CBF-8563-9E16D7249C5F}" srcOrd="2" destOrd="0" presId="urn:microsoft.com/office/officeart/2018/5/layout/IconCircleLabelList"/>
    <dgm:cxn modelId="{936A3695-FA55-4B7F-A50E-931DF3A1B990}" type="presParOf" srcId="{C528CE9E-404B-4D14-A953-905D3BB1AF17}" destId="{5F1C2C91-3005-4F5D-90B0-41D39637CA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08DFD-389C-4487-9A86-CDB7B0AF4E55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1E94-7D9C-472B-8716-81D1050E814B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4E96A-3E1C-4FE4-B20B-E8A027B7DE1B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Long lead times limit ability to deliver value to customers</a:t>
          </a:r>
        </a:p>
      </dsp:txBody>
      <dsp:txXfrm>
        <a:off x="75768" y="2851938"/>
        <a:ext cx="3093750" cy="720000"/>
      </dsp:txXfrm>
    </dsp:sp>
    <dsp:sp modelId="{D571C464-A27C-4D1E-9306-BCFAF742C64D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FA056-31A8-455B-8AE8-65CE65C78146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CADD0-0B45-4E95-ACCC-D18DCF45E4C6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Customers likely to seek competitor's product if time between updates or release is too long</a:t>
          </a:r>
        </a:p>
      </dsp:txBody>
      <dsp:txXfrm>
        <a:off x="3710925" y="2851938"/>
        <a:ext cx="3093750" cy="720000"/>
      </dsp:txXfrm>
    </dsp:sp>
    <dsp:sp modelId="{5C535C0C-19C7-4C7B-9C32-891CB521BE7A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C5DE2-8F3E-4238-A356-8F56AD0ECB2B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9E190-A664-4843-BB74-1C76CEA93297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Potential sign of development issues like bottlenecks</a:t>
          </a:r>
        </a:p>
      </dsp:txBody>
      <dsp:txXfrm>
        <a:off x="7346081" y="2851938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C6082-94C0-4494-89F4-BA940FD2D3EC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F56C2-9D6C-4B29-89E4-6A085FAB5132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BD6D6-539D-425D-A3F0-AB29A366520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Quick response to customer feedback</a:t>
          </a:r>
        </a:p>
      </dsp:txBody>
      <dsp:txXfrm>
        <a:off x="1342800" y="3054438"/>
        <a:ext cx="3600000" cy="720000"/>
      </dsp:txXfrm>
    </dsp:sp>
    <dsp:sp modelId="{DAE8F1A6-CEDA-4D8D-831D-F4C8677114CE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0B31-D8F7-4D03-813D-82F5135ADA81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C2C91-3005-4F5D-90B0-41D39637CADE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Pace set innovation for the industry</a:t>
          </a:r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FC075-F6BA-40D4-8217-0025624A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0" t="9091" r="3245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399C3-328E-33E6-7506-48C86FA5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the value stream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135C-A763-E804-8362-4060070D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Minimizing processes to achieve the same result</a:t>
            </a:r>
          </a:p>
          <a:p>
            <a:r>
              <a:rPr lang="en-US" sz="2000"/>
              <a:t>Eliminate waste by finding creative solutions to what processes are necessary to deliver the end product</a:t>
            </a:r>
          </a:p>
          <a:p>
            <a:endParaRPr lang="en-US" sz="2000"/>
          </a:p>
        </p:txBody>
      </p:sp>
      <p:pic>
        <p:nvPicPr>
          <p:cNvPr id="4" name="Picture 3" descr="A diagram of a software testing process&#10;&#10;Description automatically generated">
            <a:extLst>
              <a:ext uri="{FF2B5EF4-FFF2-40B4-BE49-F238E27FC236}">
                <a16:creationId xmlns:a16="http://schemas.microsoft.com/office/drawing/2014/main" id="{B2B674E6-F7BC-DD52-034F-528DBB71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5477"/>
            <a:ext cx="5150277" cy="32317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0038D-5E55-AD73-3D68-5D95F530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Value Creation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B573-9585-150D-0DFE-903AFCF9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Creating activities that provide value to the end user</a:t>
            </a:r>
          </a:p>
          <a:p>
            <a:r>
              <a:rPr lang="en-US" sz="2000"/>
              <a:t>Encompasses all activities that go into creating the 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amp;#39;s process&#10;&#10;Description automatically generated">
            <a:extLst>
              <a:ext uri="{FF2B5EF4-FFF2-40B4-BE49-F238E27FC236}">
                <a16:creationId xmlns:a16="http://schemas.microsoft.com/office/drawing/2014/main" id="{5FB54FC3-93C6-5AEA-31FB-8ED4AF44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330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4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279C2-0173-E6A5-59A0-48F1CAE2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Value Delivery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48E2-5B6F-68B6-E7D4-1370B50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Activities that deliver value to your customers</a:t>
            </a:r>
          </a:p>
          <a:p>
            <a:r>
              <a:rPr lang="en-US" sz="1800"/>
              <a:t>Examples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Deploying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advertising/sales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09CEA3AE-F7F6-23A5-C343-08E3B6776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29685"/>
            <a:ext cx="5628018" cy="31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0DFB-2997-006B-8E4A-1103EE69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F1A5-AC68-267F-0713-3D27BC04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Determining profitability by setting price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ost of goods&#10;&#10;Description automatically generated">
            <a:extLst>
              <a:ext uri="{FF2B5EF4-FFF2-40B4-BE49-F238E27FC236}">
                <a16:creationId xmlns:a16="http://schemas.microsoft.com/office/drawing/2014/main" id="{9ED00407-A7D9-1154-6101-6D2C4592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302863"/>
            <a:ext cx="5536001" cy="41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6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5305-E274-3D65-B96C-EB3D6DB7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 Time VS Process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lead time&#10;&#10;Description automatically generated">
            <a:extLst>
              <a:ext uri="{FF2B5EF4-FFF2-40B4-BE49-F238E27FC236}">
                <a16:creationId xmlns:a16="http://schemas.microsoft.com/office/drawing/2014/main" id="{FE15F632-C647-9306-C657-2B7E21C2E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41" y="829711"/>
            <a:ext cx="10488660" cy="27270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9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F66CE-116F-E429-8991-7EA2F4BE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9897-432D-3711-BB61-E30B9D616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Lead time – time from customer request to them receiving something</a:t>
            </a:r>
          </a:p>
          <a:p>
            <a:r>
              <a:rPr lang="en-US" sz="2400"/>
              <a:t>Cycle time – time it takes from the team starting to work to delivering on the request</a:t>
            </a:r>
          </a:p>
          <a:p>
            <a:r>
              <a:rPr lang="en-US" sz="2400"/>
              <a:t>Process time – portion of the cycle time where value is being added</a:t>
            </a:r>
          </a:p>
        </p:txBody>
      </p:sp>
    </p:spTree>
    <p:extLst>
      <p:ext uri="{BB962C8B-B14F-4D97-AF65-F5344CB8AC3E}">
        <p14:creationId xmlns:p14="http://schemas.microsoft.com/office/powerpoint/2010/main" val="33364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6C58-B63B-D0E1-E8A4-0ADEFAAE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Common scenario: months long lead times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1AD7CC3-47AE-5224-48C6-1D4D7EEDC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7513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97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DDEE7-8A68-4A97-772D-0D802F22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The Ideal: Hours long lead times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BC01B1-F236-0EB0-9042-B57E53CBA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64785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37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Technology Value Stream</vt:lpstr>
      <vt:lpstr>What is the value stream</vt:lpstr>
      <vt:lpstr>Value Creation</vt:lpstr>
      <vt:lpstr>Value Delivery</vt:lpstr>
      <vt:lpstr>Value Capture</vt:lpstr>
      <vt:lpstr>Lead Time VS Process Time</vt:lpstr>
      <vt:lpstr>PowerPoint Presentation</vt:lpstr>
      <vt:lpstr>Common scenario: months long lead times</vt:lpstr>
      <vt:lpstr>The Ideal: Hours long lead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129</cp:revision>
  <dcterms:created xsi:type="dcterms:W3CDTF">2025-01-13T01:24:27Z</dcterms:created>
  <dcterms:modified xsi:type="dcterms:W3CDTF">2025-01-13T03:58:15Z</dcterms:modified>
</cp:coreProperties>
</file>