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4D35DD5-7864-41FC-9A94-10B03FAB5B81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DDC921-73FA-431E-A8CB-9C68E773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5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5DD5-7864-41FC-9A94-10B03FAB5B81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C921-73FA-431E-A8CB-9C68E773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5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D35DD5-7864-41FC-9A94-10B03FAB5B81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DDC921-73FA-431E-A8CB-9C68E773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00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5DD5-7864-41FC-9A94-10B03FAB5B81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C921-73FA-431E-A8CB-9C68E773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6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D35DD5-7864-41FC-9A94-10B03FAB5B81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DDC921-73FA-431E-A8CB-9C68E773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62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D35DD5-7864-41FC-9A94-10B03FAB5B81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DDC921-73FA-431E-A8CB-9C68E773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6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D35DD5-7864-41FC-9A94-10B03FAB5B81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DDC921-73FA-431E-A8CB-9C68E773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24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5DD5-7864-41FC-9A94-10B03FAB5B81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C921-73FA-431E-A8CB-9C68E773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D35DD5-7864-41FC-9A94-10B03FAB5B81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DDC921-73FA-431E-A8CB-9C68E773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9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5DD5-7864-41FC-9A94-10B03FAB5B81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C921-73FA-431E-A8CB-9C68E773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4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D35DD5-7864-41FC-9A94-10B03FAB5B81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8DDC921-73FA-431E-A8CB-9C68E773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7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35DD5-7864-41FC-9A94-10B03FAB5B81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C921-73FA-431E-A8CB-9C68E773F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51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 useBgFill="1">
        <p:nvSpPr>
          <p:cNvPr id="188" name="Rectangle 187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B824921-8614-3A6E-D308-3F4B67825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47" y="246425"/>
            <a:ext cx="5973588" cy="3688694"/>
          </a:xfrm>
          <a:prstGeom prst="rect">
            <a:avLst/>
          </a:prstGeom>
          <a:ln w="12700">
            <a:noFill/>
          </a:ln>
        </p:spPr>
      </p:pic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0419E31-8FF7-E886-75C3-4373D56F0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" y="249280"/>
            <a:ext cx="5966465" cy="3684295"/>
          </a:xfrm>
          <a:prstGeom prst="rect">
            <a:avLst/>
          </a:prstGeom>
          <a:ln w="12700">
            <a:noFill/>
          </a:ln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35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F71D98-9D3F-1ED6-D9CB-19D41F35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0" y="4226953"/>
            <a:ext cx="12022653" cy="123021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l-PL" dirty="0"/>
              <a:t>Zmiana cen mieszkań na rynku wtórnym i pierwotnym w kontekście inflacji w kwartałach 2020-2023r.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66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8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9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0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1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2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3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4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5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0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1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2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3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4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87" name="Isosceles Triangle 2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9CFAAD9B-92DD-4B14-0BDA-FA3635870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" y="256563"/>
            <a:ext cx="5973588" cy="3688694"/>
          </a:xfrm>
          <a:prstGeom prst="rect">
            <a:avLst/>
          </a:prstGeom>
          <a:ln w="12700">
            <a:noFill/>
          </a:ln>
        </p:spPr>
      </p:pic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0C09CF5-A099-FB4C-1FF6-1C45ED0A5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48" y="258762"/>
            <a:ext cx="5966465" cy="36842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F71D98-9D3F-1ED6-D9CB-19D41F35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8" y="4293388"/>
            <a:ext cx="12187514" cy="1282800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pl-PL" dirty="0"/>
              <a:t>Zbadano jak inflacja wpłynęła na medianę cen za jeden metr kwadratowy lokali sprzedanych w ramach transakcji w zależności od rynku wtórnego i pierwotnego.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245D59-FE1B-B96B-B286-979FBD6102A0}"/>
              </a:ext>
            </a:extLst>
          </p:cNvPr>
          <p:cNvSpPr txBox="1"/>
          <p:nvPr/>
        </p:nvSpPr>
        <p:spPr>
          <a:xfrm>
            <a:off x="6079064" y="6424631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Prezentację wykonali: Damian Lubaszka, Jakub Sadowski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18867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</TotalTime>
  <Words>47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Zmiana cen mieszkań na rynku wtórnym i pierwotnym w kontekście inflacji w kwartałach 2020-2023r. </vt:lpstr>
      <vt:lpstr>Zbadano jak inflacja wpłynęła na medianę cen za jeden metr kwadratowy lokali sprzedanych w ramach transakcji w zależności od rynku wtórnego i pierwotnego.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Zmiana cen mieszkań na rynku wtórnym i pierwotnym w kontekście inflacji w kwartałach 2020-2023r. </dc:title>
  <dc:creator>Damian L</dc:creator>
  <cp:lastModifiedBy>Damian L</cp:lastModifiedBy>
  <cp:revision>2</cp:revision>
  <dcterms:created xsi:type="dcterms:W3CDTF">2024-05-01T22:12:05Z</dcterms:created>
  <dcterms:modified xsi:type="dcterms:W3CDTF">2024-05-01T22:24:24Z</dcterms:modified>
</cp:coreProperties>
</file>