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DBFE8-7D79-468E-B90D-D5BA20855DD5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82E9-0C47-4A29-9516-32573423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6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82E9-0C47-4A29-9516-3257342311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6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MQTT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82E9-0C47-4A29-9516-3257342311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82E9-0C47-4A29-9516-3257342311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</a:t>
            </a:r>
            <a:r>
              <a:rPr lang="en-US" dirty="0"/>
              <a:t>ÁFICA (MONGO)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82E9-0C47-4A29-9516-3257342311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HISTORIAL (CARRIOTS)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82E9-0C47-4A29-9516-325734231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HISTORIAL (CARRIOTS)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82E9-0C47-4A29-9516-3257342311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4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9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3431-137F-4425-BFA3-15446E507118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93B1-7F27-4033-AE25-3126947A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youtu.be/7sbwrf8wxNI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youtu.be/6FR_B6w8pXI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youtu.be/6FR_B6w8pXI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youtu.be/MhaEAIw5f68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youtu.be/TPxzVgZ_yS8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pixabay.com/photo/2016/03/30/13/24/wifi-1290667_960_720.png" TargetMode="External"/><Relationship Id="rId2" Type="http://schemas.openxmlformats.org/officeDocument/2006/relationships/hyperlink" Target="https://www.adafruit.com/includes/templates/adafruit2013/images/little_pi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rriots.com/" TargetMode="External"/><Relationship Id="rId4" Type="http://schemas.openxmlformats.org/officeDocument/2006/relationships/hyperlink" Target="http://www.hotelcentral-basilica.hu/inc/filemanager/files/download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6240" y="6707580"/>
            <a:ext cx="4079290" cy="2530528"/>
            <a:chOff x="465414" y="3750364"/>
            <a:chExt cx="4557088" cy="27833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14" y="3750364"/>
              <a:ext cx="4557088" cy="2783371"/>
            </a:xfrm>
            <a:prstGeom prst="rect">
              <a:avLst/>
            </a:prstGeom>
          </p:spPr>
        </p:pic>
        <p:sp>
          <p:nvSpPr>
            <p:cNvPr id="6" name="Arrow: Bent 5"/>
            <p:cNvSpPr/>
            <p:nvPr/>
          </p:nvSpPr>
          <p:spPr>
            <a:xfrm flipH="1">
              <a:off x="3103983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4754" y="5018937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Reportar:</a:t>
              </a:r>
            </a:p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Temp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8020" y="4941992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Control:</a:t>
              </a:r>
            </a:p>
            <a:p>
              <a:pPr algn="ctr"/>
              <a:r>
                <a:rPr lang="es-ES" sz="1000" dirty="0" err="1">
                  <a:solidFill>
                    <a:schemeClr val="accent4">
                      <a:lumMod val="75000"/>
                    </a:schemeClr>
                  </a:solidFill>
                </a:rPr>
                <a:t>On</a:t>
              </a:r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, Temp</a:t>
              </a:r>
              <a:endParaRPr lang="en-US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Arrow: Bent 9"/>
            <p:cNvSpPr/>
            <p:nvPr/>
          </p:nvSpPr>
          <p:spPr>
            <a:xfrm rot="10800000" flipH="1">
              <a:off x="2346335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1750" y="4931254"/>
              <a:ext cx="569789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I</a:t>
              </a:r>
              <a:r>
                <a:rPr lang="es-ES" sz="2000" baseline="30000" dirty="0"/>
                <a:t>2</a:t>
              </a:r>
              <a:r>
                <a:rPr lang="es-ES" sz="2000" dirty="0"/>
                <a:t>C</a:t>
              </a:r>
              <a:endParaRPr lang="en-US" sz="2000" dirty="0"/>
            </a:p>
          </p:txBody>
        </p:sp>
      </p:grpSp>
      <p:pic>
        <p:nvPicPr>
          <p:cNvPr id="1026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65" y="3493614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f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1206">
            <a:off x="2014917" y="6331242"/>
            <a:ext cx="1126648" cy="8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f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32" y="7009841"/>
            <a:ext cx="629427" cy="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if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06" y="6727292"/>
            <a:ext cx="5558249" cy="28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 13"/>
          <p:cNvSpPr/>
          <p:nvPr/>
        </p:nvSpPr>
        <p:spPr>
          <a:xfrm rot="3066744">
            <a:off x="4217484" y="5249792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 rot="13855188">
            <a:off x="3792203" y="4809441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35283" y="6031935"/>
            <a:ext cx="71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6945" y="4815992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8008" y="4801073"/>
            <a:ext cx="222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Bróker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81337" y="5934612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349587" y="6029577"/>
            <a:ext cx="21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pic>
        <p:nvPicPr>
          <p:cNvPr id="27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9" y="5960982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48" y="2174807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Up 28"/>
          <p:cNvSpPr/>
          <p:nvPr/>
        </p:nvSpPr>
        <p:spPr>
          <a:xfrm rot="7857653">
            <a:off x="7910762" y="5261657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Arrow: Up 29"/>
          <p:cNvSpPr/>
          <p:nvPr/>
        </p:nvSpPr>
        <p:spPr>
          <a:xfrm rot="18724488">
            <a:off x="8317297" y="4820913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97996" y="6024004"/>
            <a:ext cx="103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4327" y="4807856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2141" y="3463365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MongoDB</a:t>
            </a:r>
            <a:endParaRPr lang="es-E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6692" y="9228029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-141641" y="6457832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 Wifi</a:t>
            </a:r>
            <a:endParaRPr lang="en-US" sz="1600" dirty="0"/>
          </a:p>
        </p:txBody>
      </p:sp>
      <p:sp>
        <p:nvSpPr>
          <p:cNvPr id="40" name="Arrow: Bent 39"/>
          <p:cNvSpPr/>
          <p:nvPr/>
        </p:nvSpPr>
        <p:spPr>
          <a:xfrm flipH="1">
            <a:off x="3016689" y="2913505"/>
            <a:ext cx="7592566" cy="2782453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0373" y="3955418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002060"/>
                </a:solidFill>
              </a:rPr>
              <a:t>Dict</a:t>
            </a:r>
            <a:r>
              <a:rPr lang="es-ES" sz="1600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rgbClr val="002060"/>
                </a:solidFill>
              </a:rPr>
              <a:t>Temp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0277" y="519000"/>
            <a:ext cx="18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B60DE-0184-4EAE-8340-96A6D10243B2}"/>
              </a:ext>
            </a:extLst>
          </p:cNvPr>
          <p:cNvSpPr txBox="1"/>
          <p:nvPr/>
        </p:nvSpPr>
        <p:spPr>
          <a:xfrm>
            <a:off x="9611354" y="7768661"/>
            <a:ext cx="72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GUI</a:t>
            </a:r>
            <a:endParaRPr lang="en-US" sz="2000" dirty="0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B1A821B0-4BA3-4631-B061-B1C123669658}"/>
              </a:ext>
            </a:extLst>
          </p:cNvPr>
          <p:cNvSpPr/>
          <p:nvPr/>
        </p:nvSpPr>
        <p:spPr>
          <a:xfrm flipH="1">
            <a:off x="6931688" y="1422062"/>
            <a:ext cx="4845480" cy="4292557"/>
          </a:xfrm>
          <a:prstGeom prst="bentArrow">
            <a:avLst>
              <a:gd name="adj1" fmla="val 2935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CD35A-953B-43E2-961D-1E0A03738F67}"/>
              </a:ext>
            </a:extLst>
          </p:cNvPr>
          <p:cNvSpPr txBox="1"/>
          <p:nvPr/>
        </p:nvSpPr>
        <p:spPr>
          <a:xfrm>
            <a:off x="8739924" y="1658877"/>
            <a:ext cx="164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Dict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CB307-D2BD-4560-8FFB-82F9CB867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531" y="1086057"/>
            <a:ext cx="1485900" cy="542925"/>
          </a:xfrm>
          <a:prstGeom prst="rect">
            <a:avLst/>
          </a:prstGeom>
        </p:spPr>
      </p:pic>
      <p:sp>
        <p:nvSpPr>
          <p:cNvPr id="42" name="Arrow: Bent 41">
            <a:extLst>
              <a:ext uri="{FF2B5EF4-FFF2-40B4-BE49-F238E27FC236}">
                <a16:creationId xmlns:a16="http://schemas.microsoft.com/office/drawing/2014/main" id="{668A60E3-C99F-40B8-BC83-D612DC0D2FED}"/>
              </a:ext>
            </a:extLst>
          </p:cNvPr>
          <p:cNvSpPr/>
          <p:nvPr/>
        </p:nvSpPr>
        <p:spPr>
          <a:xfrm rot="5400000">
            <a:off x="5517922" y="221029"/>
            <a:ext cx="3027407" cy="7922450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42802-CCEE-421D-A914-E79E4B4F6618}"/>
              </a:ext>
            </a:extLst>
          </p:cNvPr>
          <p:cNvSpPr txBox="1"/>
          <p:nvPr/>
        </p:nvSpPr>
        <p:spPr>
          <a:xfrm>
            <a:off x="10693487" y="3954915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A6CA117E-AD4F-4D28-8744-85E5286DA8ED}"/>
              </a:ext>
            </a:extLst>
          </p:cNvPr>
          <p:cNvSpPr/>
          <p:nvPr/>
        </p:nvSpPr>
        <p:spPr>
          <a:xfrm rot="5400000">
            <a:off x="7293283" y="738548"/>
            <a:ext cx="4614480" cy="5337670"/>
          </a:xfrm>
          <a:prstGeom prst="bentArrow">
            <a:avLst>
              <a:gd name="adj1" fmla="val 2532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1E2D1-52CB-4768-82EF-670C6CA1C602}"/>
              </a:ext>
            </a:extLst>
          </p:cNvPr>
          <p:cNvSpPr txBox="1"/>
          <p:nvPr/>
        </p:nvSpPr>
        <p:spPr>
          <a:xfrm>
            <a:off x="916028" y="7078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Flask</a:t>
            </a:r>
            <a:endParaRPr lang="es-ES" sz="2800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AF5F96E-064E-41DA-BDEF-48B207BFE19F}"/>
              </a:ext>
            </a:extLst>
          </p:cNvPr>
          <p:cNvSpPr/>
          <p:nvPr/>
        </p:nvSpPr>
        <p:spPr>
          <a:xfrm>
            <a:off x="1802381" y="792726"/>
            <a:ext cx="157023" cy="1432265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ED64A762-E11A-416B-8CD0-1AC0E62629F2}"/>
              </a:ext>
            </a:extLst>
          </p:cNvPr>
          <p:cNvSpPr/>
          <p:nvPr/>
        </p:nvSpPr>
        <p:spPr>
          <a:xfrm rot="5400000">
            <a:off x="4020073" y="-947813"/>
            <a:ext cx="7464354" cy="9837442"/>
          </a:xfrm>
          <a:prstGeom prst="bentArrow">
            <a:avLst>
              <a:gd name="adj1" fmla="val 1184"/>
              <a:gd name="adj2" fmla="val 1994"/>
              <a:gd name="adj3" fmla="val 3812"/>
              <a:gd name="adj4" fmla="val 3158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090E05-E246-419E-9DE9-294F9D2A5B85}"/>
              </a:ext>
            </a:extLst>
          </p:cNvPr>
          <p:cNvSpPr txBox="1"/>
          <p:nvPr/>
        </p:nvSpPr>
        <p:spPr>
          <a:xfrm>
            <a:off x="4889229" y="779936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Protobuf</a:t>
            </a:r>
            <a:endParaRPr lang="es-ES" sz="2800" dirty="0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BA693F49-6000-4523-AB58-97B4D1F965F5}"/>
              </a:ext>
            </a:extLst>
          </p:cNvPr>
          <p:cNvSpPr/>
          <p:nvPr/>
        </p:nvSpPr>
        <p:spPr>
          <a:xfrm rot="5400000">
            <a:off x="6975514" y="7677964"/>
            <a:ext cx="241618" cy="830018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6CD091-F4F5-4CBB-A315-8CB64268109E}"/>
              </a:ext>
            </a:extLst>
          </p:cNvPr>
          <p:cNvSpPr txBox="1"/>
          <p:nvPr/>
        </p:nvSpPr>
        <p:spPr>
          <a:xfrm>
            <a:off x="1920903" y="1100141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527A-2E50-4143-9098-8F02D26059FF}"/>
              </a:ext>
            </a:extLst>
          </p:cNvPr>
          <p:cNvSpPr txBox="1"/>
          <p:nvPr/>
        </p:nvSpPr>
        <p:spPr>
          <a:xfrm>
            <a:off x="10956969" y="6903266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45CF06-81BF-44FE-8E65-6462B80C11C5}"/>
              </a:ext>
            </a:extLst>
          </p:cNvPr>
          <p:cNvSpPr txBox="1"/>
          <p:nvPr/>
        </p:nvSpPr>
        <p:spPr>
          <a:xfrm>
            <a:off x="5992773" y="8364249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Usuario + </a:t>
            </a:r>
            <a:r>
              <a:rPr lang="es-ES" sz="1600" dirty="0" err="1">
                <a:solidFill>
                  <a:schemeClr val="accent3">
                    <a:lumMod val="75000"/>
                  </a:schemeClr>
                </a:solidFill>
              </a:rPr>
              <a:t>Presets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9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6240" y="6707580"/>
            <a:ext cx="4079290" cy="2530528"/>
            <a:chOff x="465414" y="3750364"/>
            <a:chExt cx="4557088" cy="27833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14" y="3750364"/>
              <a:ext cx="4557088" cy="2783371"/>
            </a:xfrm>
            <a:prstGeom prst="rect">
              <a:avLst/>
            </a:prstGeom>
          </p:spPr>
        </p:pic>
        <p:sp>
          <p:nvSpPr>
            <p:cNvPr id="6" name="Arrow: Bent 5"/>
            <p:cNvSpPr/>
            <p:nvPr/>
          </p:nvSpPr>
          <p:spPr>
            <a:xfrm flipH="1">
              <a:off x="3103983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4754" y="5018937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Reportar:</a:t>
              </a:r>
            </a:p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Temp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8020" y="4941992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Control:</a:t>
              </a:r>
            </a:p>
            <a:p>
              <a:pPr algn="ctr"/>
              <a:r>
                <a:rPr lang="es-ES" sz="1000" dirty="0" err="1">
                  <a:solidFill>
                    <a:schemeClr val="accent4">
                      <a:lumMod val="75000"/>
                    </a:schemeClr>
                  </a:solidFill>
                </a:rPr>
                <a:t>On</a:t>
              </a:r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, Temp</a:t>
              </a:r>
              <a:endParaRPr lang="en-US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Arrow: Bent 9"/>
            <p:cNvSpPr/>
            <p:nvPr/>
          </p:nvSpPr>
          <p:spPr>
            <a:xfrm rot="10800000" flipH="1">
              <a:off x="2346335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1750" y="4931254"/>
              <a:ext cx="569789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I</a:t>
              </a:r>
              <a:r>
                <a:rPr lang="es-ES" sz="2000" baseline="30000" dirty="0"/>
                <a:t>2</a:t>
              </a:r>
              <a:r>
                <a:rPr lang="es-ES" sz="2000" dirty="0"/>
                <a:t>C</a:t>
              </a:r>
              <a:endParaRPr lang="en-US" sz="2000" dirty="0"/>
            </a:p>
          </p:txBody>
        </p:sp>
      </p:grpSp>
      <p:pic>
        <p:nvPicPr>
          <p:cNvPr id="1026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65" y="3493614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f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1206">
            <a:off x="2014917" y="6331242"/>
            <a:ext cx="1126648" cy="8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f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32" y="7009841"/>
            <a:ext cx="629427" cy="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if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06" y="6727292"/>
            <a:ext cx="5558249" cy="28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 13"/>
          <p:cNvSpPr/>
          <p:nvPr/>
        </p:nvSpPr>
        <p:spPr>
          <a:xfrm rot="3066744">
            <a:off x="4217484" y="5249792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 rot="13855188">
            <a:off x="3792203" y="4809441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35283" y="6031935"/>
            <a:ext cx="71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6945" y="4815992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8008" y="4801073"/>
            <a:ext cx="222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Bróker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81337" y="5934612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349587" y="6029577"/>
            <a:ext cx="21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pic>
        <p:nvPicPr>
          <p:cNvPr id="27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9" y="5960982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48" y="2174807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Up 28"/>
          <p:cNvSpPr/>
          <p:nvPr/>
        </p:nvSpPr>
        <p:spPr>
          <a:xfrm rot="7857653">
            <a:off x="7910762" y="5261657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Arrow: Up 29"/>
          <p:cNvSpPr/>
          <p:nvPr/>
        </p:nvSpPr>
        <p:spPr>
          <a:xfrm rot="18724488">
            <a:off x="8317297" y="4820913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97996" y="6024004"/>
            <a:ext cx="103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4327" y="4807856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2141" y="3463365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MongoDB</a:t>
            </a:r>
            <a:endParaRPr lang="es-E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6692" y="9228029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-141641" y="6457832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 Wifi</a:t>
            </a:r>
            <a:endParaRPr lang="en-US" sz="1600" dirty="0"/>
          </a:p>
        </p:txBody>
      </p:sp>
      <p:sp>
        <p:nvSpPr>
          <p:cNvPr id="40" name="Arrow: Bent 39"/>
          <p:cNvSpPr/>
          <p:nvPr/>
        </p:nvSpPr>
        <p:spPr>
          <a:xfrm flipH="1">
            <a:off x="3016689" y="2913505"/>
            <a:ext cx="7592566" cy="2782453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0373" y="3955418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002060"/>
                </a:solidFill>
              </a:rPr>
              <a:t>Dict</a:t>
            </a:r>
            <a:r>
              <a:rPr lang="es-ES" sz="1600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rgbClr val="002060"/>
                </a:solidFill>
              </a:rPr>
              <a:t>Temp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0277" y="519000"/>
            <a:ext cx="18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B60DE-0184-4EAE-8340-96A6D10243B2}"/>
              </a:ext>
            </a:extLst>
          </p:cNvPr>
          <p:cNvSpPr txBox="1"/>
          <p:nvPr/>
        </p:nvSpPr>
        <p:spPr>
          <a:xfrm>
            <a:off x="9611354" y="7768661"/>
            <a:ext cx="72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GUI</a:t>
            </a:r>
            <a:endParaRPr lang="en-US" sz="2000" dirty="0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B1A821B0-4BA3-4631-B061-B1C123669658}"/>
              </a:ext>
            </a:extLst>
          </p:cNvPr>
          <p:cNvSpPr/>
          <p:nvPr/>
        </p:nvSpPr>
        <p:spPr>
          <a:xfrm flipH="1">
            <a:off x="6931688" y="1422062"/>
            <a:ext cx="4845480" cy="4292557"/>
          </a:xfrm>
          <a:prstGeom prst="bentArrow">
            <a:avLst>
              <a:gd name="adj1" fmla="val 2935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CD35A-953B-43E2-961D-1E0A03738F67}"/>
              </a:ext>
            </a:extLst>
          </p:cNvPr>
          <p:cNvSpPr txBox="1"/>
          <p:nvPr/>
        </p:nvSpPr>
        <p:spPr>
          <a:xfrm>
            <a:off x="8739924" y="1658877"/>
            <a:ext cx="164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Dict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CB307-D2BD-4560-8FFB-82F9CB867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531" y="1086057"/>
            <a:ext cx="1485900" cy="542925"/>
          </a:xfrm>
          <a:prstGeom prst="rect">
            <a:avLst/>
          </a:prstGeom>
        </p:spPr>
      </p:pic>
      <p:sp>
        <p:nvSpPr>
          <p:cNvPr id="42" name="Arrow: Bent 41">
            <a:extLst>
              <a:ext uri="{FF2B5EF4-FFF2-40B4-BE49-F238E27FC236}">
                <a16:creationId xmlns:a16="http://schemas.microsoft.com/office/drawing/2014/main" id="{668A60E3-C99F-40B8-BC83-D612DC0D2FED}"/>
              </a:ext>
            </a:extLst>
          </p:cNvPr>
          <p:cNvSpPr/>
          <p:nvPr/>
        </p:nvSpPr>
        <p:spPr>
          <a:xfrm rot="5400000">
            <a:off x="5517922" y="221029"/>
            <a:ext cx="3027407" cy="7922450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42802-CCEE-421D-A914-E79E4B4F6618}"/>
              </a:ext>
            </a:extLst>
          </p:cNvPr>
          <p:cNvSpPr txBox="1"/>
          <p:nvPr/>
        </p:nvSpPr>
        <p:spPr>
          <a:xfrm>
            <a:off x="10693487" y="3954915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A6CA117E-AD4F-4D28-8744-85E5286DA8ED}"/>
              </a:ext>
            </a:extLst>
          </p:cNvPr>
          <p:cNvSpPr/>
          <p:nvPr/>
        </p:nvSpPr>
        <p:spPr>
          <a:xfrm rot="5400000">
            <a:off x="7286240" y="731505"/>
            <a:ext cx="4628565" cy="5337670"/>
          </a:xfrm>
          <a:prstGeom prst="bentArrow">
            <a:avLst>
              <a:gd name="adj1" fmla="val 2532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1E2D1-52CB-4768-82EF-670C6CA1C602}"/>
              </a:ext>
            </a:extLst>
          </p:cNvPr>
          <p:cNvSpPr txBox="1"/>
          <p:nvPr/>
        </p:nvSpPr>
        <p:spPr>
          <a:xfrm>
            <a:off x="916028" y="7078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Flask</a:t>
            </a:r>
            <a:endParaRPr lang="es-ES" sz="2800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AF5F96E-064E-41DA-BDEF-48B207BFE19F}"/>
              </a:ext>
            </a:extLst>
          </p:cNvPr>
          <p:cNvSpPr/>
          <p:nvPr/>
        </p:nvSpPr>
        <p:spPr>
          <a:xfrm>
            <a:off x="1802381" y="792726"/>
            <a:ext cx="157023" cy="1432265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ED64A762-E11A-416B-8CD0-1AC0E62629F2}"/>
              </a:ext>
            </a:extLst>
          </p:cNvPr>
          <p:cNvSpPr/>
          <p:nvPr/>
        </p:nvSpPr>
        <p:spPr>
          <a:xfrm rot="5400000">
            <a:off x="4020073" y="-947813"/>
            <a:ext cx="7464354" cy="9837442"/>
          </a:xfrm>
          <a:prstGeom prst="bentArrow">
            <a:avLst>
              <a:gd name="adj1" fmla="val 1184"/>
              <a:gd name="adj2" fmla="val 1994"/>
              <a:gd name="adj3" fmla="val 3812"/>
              <a:gd name="adj4" fmla="val 3158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090E05-E246-419E-9DE9-294F9D2A5B85}"/>
              </a:ext>
            </a:extLst>
          </p:cNvPr>
          <p:cNvSpPr txBox="1"/>
          <p:nvPr/>
        </p:nvSpPr>
        <p:spPr>
          <a:xfrm>
            <a:off x="4889229" y="779936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Protobuf</a:t>
            </a:r>
            <a:endParaRPr lang="es-ES" sz="2800" dirty="0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BA693F49-6000-4523-AB58-97B4D1F965F5}"/>
              </a:ext>
            </a:extLst>
          </p:cNvPr>
          <p:cNvSpPr/>
          <p:nvPr/>
        </p:nvSpPr>
        <p:spPr>
          <a:xfrm rot="5400000">
            <a:off x="6975514" y="7677964"/>
            <a:ext cx="241618" cy="830018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6CD091-F4F5-4CBB-A315-8CB64268109E}"/>
              </a:ext>
            </a:extLst>
          </p:cNvPr>
          <p:cNvSpPr txBox="1"/>
          <p:nvPr/>
        </p:nvSpPr>
        <p:spPr>
          <a:xfrm>
            <a:off x="1920903" y="1100141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527A-2E50-4143-9098-8F02D26059FF}"/>
              </a:ext>
            </a:extLst>
          </p:cNvPr>
          <p:cNvSpPr txBox="1"/>
          <p:nvPr/>
        </p:nvSpPr>
        <p:spPr>
          <a:xfrm>
            <a:off x="10956969" y="6903266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45CF06-81BF-44FE-8E65-6462B80C11C5}"/>
              </a:ext>
            </a:extLst>
          </p:cNvPr>
          <p:cNvSpPr txBox="1"/>
          <p:nvPr/>
        </p:nvSpPr>
        <p:spPr>
          <a:xfrm>
            <a:off x="5992773" y="8364249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Usuario + </a:t>
            </a:r>
            <a:r>
              <a:rPr lang="es-ES" sz="1600" dirty="0" err="1">
                <a:solidFill>
                  <a:schemeClr val="accent3">
                    <a:lumMod val="75000"/>
                  </a:schemeClr>
                </a:solidFill>
              </a:rPr>
              <a:t>Presets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64380-A42F-4AE1-AF9C-91B8A5A66019}"/>
              </a:ext>
            </a:extLst>
          </p:cNvPr>
          <p:cNvSpPr/>
          <p:nvPr/>
        </p:nvSpPr>
        <p:spPr>
          <a:xfrm>
            <a:off x="106240" y="70780"/>
            <a:ext cx="3917128" cy="39158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199EE3-5168-43AF-8659-6F13868E567C}"/>
              </a:ext>
            </a:extLst>
          </p:cNvPr>
          <p:cNvSpPr/>
          <p:nvPr/>
        </p:nvSpPr>
        <p:spPr>
          <a:xfrm>
            <a:off x="4023368" y="223181"/>
            <a:ext cx="8714187" cy="297110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8152C6-D85E-4673-B198-B13363CBBE99}"/>
              </a:ext>
            </a:extLst>
          </p:cNvPr>
          <p:cNvSpPr/>
          <p:nvPr/>
        </p:nvSpPr>
        <p:spPr>
          <a:xfrm>
            <a:off x="9648676" y="3193849"/>
            <a:ext cx="3017556" cy="25777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5D8510-EB2F-4D7E-AC26-3FEEC5321084}"/>
              </a:ext>
            </a:extLst>
          </p:cNvPr>
          <p:cNvSpPr/>
          <p:nvPr/>
        </p:nvSpPr>
        <p:spPr>
          <a:xfrm>
            <a:off x="12367600" y="5695957"/>
            <a:ext cx="329272" cy="208524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94AC4D-8B9F-4BBC-B00A-B76CCE8227B9}"/>
              </a:ext>
            </a:extLst>
          </p:cNvPr>
          <p:cNvSpPr/>
          <p:nvPr/>
        </p:nvSpPr>
        <p:spPr>
          <a:xfrm>
            <a:off x="10814323" y="6872128"/>
            <a:ext cx="1610044" cy="3696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2D01AF-0888-49AB-A13D-A86C85372A4D}"/>
              </a:ext>
            </a:extLst>
          </p:cNvPr>
          <p:cNvSpPr/>
          <p:nvPr/>
        </p:nvSpPr>
        <p:spPr>
          <a:xfrm>
            <a:off x="5016451" y="7444575"/>
            <a:ext cx="2513542" cy="14343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490C41-30DC-489F-B0FA-15833CF22F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06" y="586476"/>
            <a:ext cx="4013922" cy="342973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BF05EA-355A-4993-A94F-4972DD0A8827}"/>
              </a:ext>
            </a:extLst>
          </p:cNvPr>
          <p:cNvSpPr txBox="1"/>
          <p:nvPr/>
        </p:nvSpPr>
        <p:spPr>
          <a:xfrm>
            <a:off x="8850696" y="2839018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subTemp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6A046-FC4D-47BA-9FC6-B21C97921E48}"/>
              </a:ext>
            </a:extLst>
          </p:cNvPr>
          <p:cNvCxnSpPr/>
          <p:nvPr/>
        </p:nvCxnSpPr>
        <p:spPr>
          <a:xfrm>
            <a:off x="5125280" y="3196629"/>
            <a:ext cx="35454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351589-B8D2-4290-BC45-D62B53E4AC4F}"/>
              </a:ext>
            </a:extLst>
          </p:cNvPr>
          <p:cNvCxnSpPr>
            <a:cxnSpLocks/>
          </p:cNvCxnSpPr>
          <p:nvPr/>
        </p:nvCxnSpPr>
        <p:spPr>
          <a:xfrm flipH="1">
            <a:off x="5040075" y="1708734"/>
            <a:ext cx="35248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10D7B2-6660-43DB-BB01-E16869E99C48}"/>
              </a:ext>
            </a:extLst>
          </p:cNvPr>
          <p:cNvSpPr txBox="1"/>
          <p:nvPr/>
        </p:nvSpPr>
        <p:spPr>
          <a:xfrm>
            <a:off x="8945212" y="1387339"/>
            <a:ext cx="343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pubControl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(999)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0A46D6-E7CC-4A66-9F1E-5CCA2EE99D2D}"/>
              </a:ext>
            </a:extLst>
          </p:cNvPr>
          <p:cNvSpPr txBox="1"/>
          <p:nvPr/>
        </p:nvSpPr>
        <p:spPr>
          <a:xfrm>
            <a:off x="8986209" y="1855797"/>
            <a:ext cx="325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vape</a:t>
            </a:r>
            <a:r>
              <a:rPr lang="es-ES" dirty="0"/>
              <a:t>/control</a:t>
            </a:r>
          </a:p>
          <a:p>
            <a:r>
              <a:rPr lang="es-ES" dirty="0" err="1"/>
              <a:t>pubControl</a:t>
            </a:r>
            <a:r>
              <a:rPr lang="es-ES" dirty="0"/>
              <a:t>(0)</a:t>
            </a: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AE9B43-87E4-4BA0-8E4D-5B317F930CF1}"/>
              </a:ext>
            </a:extLst>
          </p:cNvPr>
          <p:cNvSpPr txBox="1"/>
          <p:nvPr/>
        </p:nvSpPr>
        <p:spPr>
          <a:xfrm>
            <a:off x="9062538" y="3334389"/>
            <a:ext cx="325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vape</a:t>
            </a:r>
            <a:r>
              <a:rPr lang="es-ES" dirty="0"/>
              <a:t>/temp</a:t>
            </a:r>
          </a:p>
          <a:p>
            <a:r>
              <a:rPr lang="es-ES" dirty="0"/>
              <a:t>hilo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364494-E72E-4F66-B132-E9ACA59D0134}"/>
              </a:ext>
            </a:extLst>
          </p:cNvPr>
          <p:cNvSpPr txBox="1"/>
          <p:nvPr/>
        </p:nvSpPr>
        <p:spPr>
          <a:xfrm>
            <a:off x="4874156" y="386764"/>
            <a:ext cx="635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002060"/>
                </a:solidFill>
                <a:hlinkClick r:id="rId10"/>
              </a:rPr>
              <a:t>https://youtu.be/7sbwrf8wxNI</a:t>
            </a:r>
            <a:r>
              <a:rPr lang="es-ES" sz="2800" dirty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5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6240" y="6707580"/>
            <a:ext cx="4079290" cy="2530528"/>
            <a:chOff x="465414" y="3750364"/>
            <a:chExt cx="4557088" cy="27833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14" y="3750364"/>
              <a:ext cx="4557088" cy="2783371"/>
            </a:xfrm>
            <a:prstGeom prst="rect">
              <a:avLst/>
            </a:prstGeom>
          </p:spPr>
        </p:pic>
        <p:sp>
          <p:nvSpPr>
            <p:cNvPr id="6" name="Arrow: Bent 5"/>
            <p:cNvSpPr/>
            <p:nvPr/>
          </p:nvSpPr>
          <p:spPr>
            <a:xfrm flipH="1">
              <a:off x="3103983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4754" y="5018937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Reportar:</a:t>
              </a:r>
            </a:p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Temp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8020" y="4941992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Control:</a:t>
              </a:r>
            </a:p>
            <a:p>
              <a:pPr algn="ctr"/>
              <a:r>
                <a:rPr lang="es-ES" sz="1000" dirty="0" err="1">
                  <a:solidFill>
                    <a:schemeClr val="accent4">
                      <a:lumMod val="75000"/>
                    </a:schemeClr>
                  </a:solidFill>
                </a:rPr>
                <a:t>On</a:t>
              </a:r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, Temp</a:t>
              </a:r>
              <a:endParaRPr lang="en-US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Arrow: Bent 9"/>
            <p:cNvSpPr/>
            <p:nvPr/>
          </p:nvSpPr>
          <p:spPr>
            <a:xfrm rot="10800000" flipH="1">
              <a:off x="2346335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1750" y="4931254"/>
              <a:ext cx="569789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I</a:t>
              </a:r>
              <a:r>
                <a:rPr lang="es-ES" sz="2000" baseline="30000" dirty="0"/>
                <a:t>2</a:t>
              </a:r>
              <a:r>
                <a:rPr lang="es-ES" sz="2000" dirty="0"/>
                <a:t>C</a:t>
              </a:r>
              <a:endParaRPr lang="en-US" sz="2000" dirty="0"/>
            </a:p>
          </p:txBody>
        </p:sp>
      </p:grpSp>
      <p:pic>
        <p:nvPicPr>
          <p:cNvPr id="1026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65" y="3493614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f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1206">
            <a:off x="2014917" y="6331242"/>
            <a:ext cx="1126648" cy="8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f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32" y="7009841"/>
            <a:ext cx="629427" cy="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if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06" y="6727292"/>
            <a:ext cx="5558249" cy="28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 13"/>
          <p:cNvSpPr/>
          <p:nvPr/>
        </p:nvSpPr>
        <p:spPr>
          <a:xfrm rot="3066744">
            <a:off x="4217484" y="5249792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 rot="13855188">
            <a:off x="3792203" y="4809441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35283" y="6031935"/>
            <a:ext cx="71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6945" y="4815992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8008" y="4801073"/>
            <a:ext cx="222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Bróker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81337" y="5934612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349587" y="6029577"/>
            <a:ext cx="21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pic>
        <p:nvPicPr>
          <p:cNvPr id="27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9" y="5960982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48" y="2174807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Up 28"/>
          <p:cNvSpPr/>
          <p:nvPr/>
        </p:nvSpPr>
        <p:spPr>
          <a:xfrm rot="7857653">
            <a:off x="7910762" y="5261657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Arrow: Up 29"/>
          <p:cNvSpPr/>
          <p:nvPr/>
        </p:nvSpPr>
        <p:spPr>
          <a:xfrm rot="18724488">
            <a:off x="8317297" y="4820913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97996" y="6024004"/>
            <a:ext cx="103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4327" y="4807856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2141" y="3463365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MongoDB</a:t>
            </a:r>
            <a:endParaRPr lang="es-E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6692" y="9228029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-141641" y="6457832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 Wifi</a:t>
            </a:r>
            <a:endParaRPr lang="en-US" sz="1600" dirty="0"/>
          </a:p>
        </p:txBody>
      </p:sp>
      <p:sp>
        <p:nvSpPr>
          <p:cNvPr id="40" name="Arrow: Bent 39"/>
          <p:cNvSpPr/>
          <p:nvPr/>
        </p:nvSpPr>
        <p:spPr>
          <a:xfrm flipH="1">
            <a:off x="3016689" y="2913505"/>
            <a:ext cx="7592566" cy="2782453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0373" y="3955418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002060"/>
                </a:solidFill>
              </a:rPr>
              <a:t>Dict</a:t>
            </a:r>
            <a:r>
              <a:rPr lang="es-ES" sz="1600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rgbClr val="002060"/>
                </a:solidFill>
              </a:rPr>
              <a:t>Temp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0277" y="519000"/>
            <a:ext cx="18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B60DE-0184-4EAE-8340-96A6D10243B2}"/>
              </a:ext>
            </a:extLst>
          </p:cNvPr>
          <p:cNvSpPr txBox="1"/>
          <p:nvPr/>
        </p:nvSpPr>
        <p:spPr>
          <a:xfrm>
            <a:off x="9611354" y="7768661"/>
            <a:ext cx="72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GUI</a:t>
            </a:r>
            <a:endParaRPr lang="en-US" sz="2000" dirty="0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B1A821B0-4BA3-4631-B061-B1C123669658}"/>
              </a:ext>
            </a:extLst>
          </p:cNvPr>
          <p:cNvSpPr/>
          <p:nvPr/>
        </p:nvSpPr>
        <p:spPr>
          <a:xfrm flipH="1">
            <a:off x="6931688" y="1422062"/>
            <a:ext cx="4845480" cy="4292557"/>
          </a:xfrm>
          <a:prstGeom prst="bentArrow">
            <a:avLst>
              <a:gd name="adj1" fmla="val 2935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CD35A-953B-43E2-961D-1E0A03738F67}"/>
              </a:ext>
            </a:extLst>
          </p:cNvPr>
          <p:cNvSpPr txBox="1"/>
          <p:nvPr/>
        </p:nvSpPr>
        <p:spPr>
          <a:xfrm>
            <a:off x="8739924" y="1658877"/>
            <a:ext cx="164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Dict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CB307-D2BD-4560-8FFB-82F9CB867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531" y="1086057"/>
            <a:ext cx="1485900" cy="542925"/>
          </a:xfrm>
          <a:prstGeom prst="rect">
            <a:avLst/>
          </a:prstGeom>
        </p:spPr>
      </p:pic>
      <p:sp>
        <p:nvSpPr>
          <p:cNvPr id="42" name="Arrow: Bent 41">
            <a:extLst>
              <a:ext uri="{FF2B5EF4-FFF2-40B4-BE49-F238E27FC236}">
                <a16:creationId xmlns:a16="http://schemas.microsoft.com/office/drawing/2014/main" id="{668A60E3-C99F-40B8-BC83-D612DC0D2FED}"/>
              </a:ext>
            </a:extLst>
          </p:cNvPr>
          <p:cNvSpPr/>
          <p:nvPr/>
        </p:nvSpPr>
        <p:spPr>
          <a:xfrm rot="5400000">
            <a:off x="5517922" y="221029"/>
            <a:ext cx="3027407" cy="7922450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42802-CCEE-421D-A914-E79E4B4F6618}"/>
              </a:ext>
            </a:extLst>
          </p:cNvPr>
          <p:cNvSpPr txBox="1"/>
          <p:nvPr/>
        </p:nvSpPr>
        <p:spPr>
          <a:xfrm>
            <a:off x="10693487" y="3954915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A6CA117E-AD4F-4D28-8744-85E5286DA8ED}"/>
              </a:ext>
            </a:extLst>
          </p:cNvPr>
          <p:cNvSpPr/>
          <p:nvPr/>
        </p:nvSpPr>
        <p:spPr>
          <a:xfrm rot="5400000">
            <a:off x="7286240" y="731505"/>
            <a:ext cx="4628565" cy="5337670"/>
          </a:xfrm>
          <a:prstGeom prst="bentArrow">
            <a:avLst>
              <a:gd name="adj1" fmla="val 2532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1E2D1-52CB-4768-82EF-670C6CA1C602}"/>
              </a:ext>
            </a:extLst>
          </p:cNvPr>
          <p:cNvSpPr txBox="1"/>
          <p:nvPr/>
        </p:nvSpPr>
        <p:spPr>
          <a:xfrm>
            <a:off x="916028" y="7078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Flask</a:t>
            </a:r>
            <a:endParaRPr lang="es-ES" sz="2800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AF5F96E-064E-41DA-BDEF-48B207BFE19F}"/>
              </a:ext>
            </a:extLst>
          </p:cNvPr>
          <p:cNvSpPr/>
          <p:nvPr/>
        </p:nvSpPr>
        <p:spPr>
          <a:xfrm>
            <a:off x="1802381" y="792726"/>
            <a:ext cx="157023" cy="1432265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ED64A762-E11A-416B-8CD0-1AC0E62629F2}"/>
              </a:ext>
            </a:extLst>
          </p:cNvPr>
          <p:cNvSpPr/>
          <p:nvPr/>
        </p:nvSpPr>
        <p:spPr>
          <a:xfrm rot="5400000">
            <a:off x="4020073" y="-947813"/>
            <a:ext cx="7464354" cy="9837442"/>
          </a:xfrm>
          <a:prstGeom prst="bentArrow">
            <a:avLst>
              <a:gd name="adj1" fmla="val 1184"/>
              <a:gd name="adj2" fmla="val 1994"/>
              <a:gd name="adj3" fmla="val 3812"/>
              <a:gd name="adj4" fmla="val 3158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090E05-E246-419E-9DE9-294F9D2A5B85}"/>
              </a:ext>
            </a:extLst>
          </p:cNvPr>
          <p:cNvSpPr txBox="1"/>
          <p:nvPr/>
        </p:nvSpPr>
        <p:spPr>
          <a:xfrm>
            <a:off x="4889229" y="779936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Protobuf</a:t>
            </a:r>
            <a:endParaRPr lang="es-ES" sz="2800" dirty="0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BA693F49-6000-4523-AB58-97B4D1F965F5}"/>
              </a:ext>
            </a:extLst>
          </p:cNvPr>
          <p:cNvSpPr/>
          <p:nvPr/>
        </p:nvSpPr>
        <p:spPr>
          <a:xfrm rot="5400000">
            <a:off x="6975514" y="7677964"/>
            <a:ext cx="241618" cy="830018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6CD091-F4F5-4CBB-A315-8CB64268109E}"/>
              </a:ext>
            </a:extLst>
          </p:cNvPr>
          <p:cNvSpPr txBox="1"/>
          <p:nvPr/>
        </p:nvSpPr>
        <p:spPr>
          <a:xfrm>
            <a:off x="1920903" y="1100141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527A-2E50-4143-9098-8F02D26059FF}"/>
              </a:ext>
            </a:extLst>
          </p:cNvPr>
          <p:cNvSpPr txBox="1"/>
          <p:nvPr/>
        </p:nvSpPr>
        <p:spPr>
          <a:xfrm>
            <a:off x="10956969" y="6903266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45CF06-81BF-44FE-8E65-6462B80C11C5}"/>
              </a:ext>
            </a:extLst>
          </p:cNvPr>
          <p:cNvSpPr txBox="1"/>
          <p:nvPr/>
        </p:nvSpPr>
        <p:spPr>
          <a:xfrm>
            <a:off x="5992773" y="8364249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Usuario + </a:t>
            </a:r>
            <a:r>
              <a:rPr lang="es-ES" sz="1600" dirty="0" err="1">
                <a:solidFill>
                  <a:schemeClr val="accent3">
                    <a:lumMod val="75000"/>
                  </a:schemeClr>
                </a:solidFill>
              </a:rPr>
              <a:t>Presets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64380-A42F-4AE1-AF9C-91B8A5A66019}"/>
              </a:ext>
            </a:extLst>
          </p:cNvPr>
          <p:cNvSpPr/>
          <p:nvPr/>
        </p:nvSpPr>
        <p:spPr>
          <a:xfrm>
            <a:off x="106240" y="70780"/>
            <a:ext cx="3917128" cy="39158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199EE3-5168-43AF-8659-6F13868E567C}"/>
              </a:ext>
            </a:extLst>
          </p:cNvPr>
          <p:cNvSpPr/>
          <p:nvPr/>
        </p:nvSpPr>
        <p:spPr>
          <a:xfrm>
            <a:off x="4023368" y="223181"/>
            <a:ext cx="8714187" cy="297110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8152C6-D85E-4673-B198-B13363CBBE99}"/>
              </a:ext>
            </a:extLst>
          </p:cNvPr>
          <p:cNvSpPr/>
          <p:nvPr/>
        </p:nvSpPr>
        <p:spPr>
          <a:xfrm>
            <a:off x="9648676" y="3193849"/>
            <a:ext cx="3017556" cy="25777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5D8510-EB2F-4D7E-AC26-3FEEC5321084}"/>
              </a:ext>
            </a:extLst>
          </p:cNvPr>
          <p:cNvSpPr/>
          <p:nvPr/>
        </p:nvSpPr>
        <p:spPr>
          <a:xfrm>
            <a:off x="12367600" y="5695957"/>
            <a:ext cx="329272" cy="208524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94AC4D-8B9F-4BBC-B00A-B76CCE8227B9}"/>
              </a:ext>
            </a:extLst>
          </p:cNvPr>
          <p:cNvSpPr/>
          <p:nvPr/>
        </p:nvSpPr>
        <p:spPr>
          <a:xfrm>
            <a:off x="10814323" y="6872128"/>
            <a:ext cx="1610044" cy="3696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BF05EA-355A-4993-A94F-4972DD0A8827}"/>
              </a:ext>
            </a:extLst>
          </p:cNvPr>
          <p:cNvSpPr txBox="1"/>
          <p:nvPr/>
        </p:nvSpPr>
        <p:spPr>
          <a:xfrm>
            <a:off x="8963151" y="2230972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subTemp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C4451-C205-41D3-9164-184EB04E3FF9}"/>
              </a:ext>
            </a:extLst>
          </p:cNvPr>
          <p:cNvSpPr/>
          <p:nvPr/>
        </p:nvSpPr>
        <p:spPr>
          <a:xfrm>
            <a:off x="9827921" y="2705880"/>
            <a:ext cx="6400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hilos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5D0408-1050-42DF-A370-EB5EF9737936}"/>
              </a:ext>
            </a:extLst>
          </p:cNvPr>
          <p:cNvSpPr/>
          <p:nvPr/>
        </p:nvSpPr>
        <p:spPr>
          <a:xfrm>
            <a:off x="2891919" y="3229803"/>
            <a:ext cx="7308381" cy="400975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A6CCF3-0005-4CB2-BB9C-69257DE4D119}"/>
              </a:ext>
            </a:extLst>
          </p:cNvPr>
          <p:cNvSpPr/>
          <p:nvPr/>
        </p:nvSpPr>
        <p:spPr>
          <a:xfrm>
            <a:off x="10266884" y="6031935"/>
            <a:ext cx="2146121" cy="81749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C38291-B3AC-4E90-87C3-5E7E1C35103A}"/>
              </a:ext>
            </a:extLst>
          </p:cNvPr>
          <p:cNvSpPr/>
          <p:nvPr/>
        </p:nvSpPr>
        <p:spPr>
          <a:xfrm>
            <a:off x="106240" y="5769066"/>
            <a:ext cx="2798847" cy="379751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65F1F3-C318-4360-B281-D0F7BC630E29}"/>
              </a:ext>
            </a:extLst>
          </p:cNvPr>
          <p:cNvSpPr/>
          <p:nvPr/>
        </p:nvSpPr>
        <p:spPr>
          <a:xfrm>
            <a:off x="2892829" y="7205243"/>
            <a:ext cx="1405774" cy="229078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E359B3-77AC-452B-916F-20F45B134891}"/>
              </a:ext>
            </a:extLst>
          </p:cNvPr>
          <p:cNvSpPr txBox="1"/>
          <p:nvPr/>
        </p:nvSpPr>
        <p:spPr>
          <a:xfrm>
            <a:off x="246352" y="7287127"/>
            <a:ext cx="435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readPerfil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(usuario)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D6A045-275F-4075-8399-F6174864A5AE}"/>
              </a:ext>
            </a:extLst>
          </p:cNvPr>
          <p:cNvSpPr txBox="1"/>
          <p:nvPr/>
        </p:nvSpPr>
        <p:spPr>
          <a:xfrm>
            <a:off x="339195" y="8047638"/>
            <a:ext cx="27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readmessage.py con </a:t>
            </a:r>
            <a:r>
              <a:rPr lang="es-ES" dirty="0" err="1"/>
              <a:t>if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01F67AE-8BF2-4A2D-A3D3-C831DCCE83A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9424" r="56364" b="28323"/>
          <a:stretch/>
        </p:blipFill>
        <p:spPr>
          <a:xfrm>
            <a:off x="922338" y="302451"/>
            <a:ext cx="7000126" cy="6665501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5AB08A5-8461-4B69-B7E9-7BE37B9A51CE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2742633" y="5675970"/>
            <a:ext cx="5850605" cy="6201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ADD59D6-6FEF-49D7-B298-252363E577B1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 flipV="1">
            <a:off x="4271879" y="2492581"/>
            <a:ext cx="4691273" cy="16921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10D7B2-6660-43DB-BB01-E16869E99C48}"/>
              </a:ext>
            </a:extLst>
          </p:cNvPr>
          <p:cNvSpPr txBox="1"/>
          <p:nvPr/>
        </p:nvSpPr>
        <p:spPr>
          <a:xfrm>
            <a:off x="8593237" y="5414361"/>
            <a:ext cx="343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pubControl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(999)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5410E-DDA5-4211-847A-3FF664837646}"/>
              </a:ext>
            </a:extLst>
          </p:cNvPr>
          <p:cNvSpPr txBox="1"/>
          <p:nvPr/>
        </p:nvSpPr>
        <p:spPr>
          <a:xfrm>
            <a:off x="2476179" y="542955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Elegir usuario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66645D-2EF5-45A0-A13F-C2E43DAB5097}"/>
              </a:ext>
            </a:extLst>
          </p:cNvPr>
          <p:cNvSpPr txBox="1"/>
          <p:nvPr/>
        </p:nvSpPr>
        <p:spPr>
          <a:xfrm>
            <a:off x="1009081" y="2390209"/>
            <a:ext cx="543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Borrar mongo al arrancar GUI </a:t>
            </a:r>
          </a:p>
          <a:p>
            <a:r>
              <a:rPr lang="es-ES" dirty="0">
                <a:solidFill>
                  <a:srgbClr val="0070C0"/>
                </a:solidFill>
              </a:rPr>
              <a:t>y al apagar Arduino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DB0734-1732-4CD9-BE58-C0D1C2862012}"/>
              </a:ext>
            </a:extLst>
          </p:cNvPr>
          <p:cNvSpPr txBox="1"/>
          <p:nvPr/>
        </p:nvSpPr>
        <p:spPr>
          <a:xfrm>
            <a:off x="1047558" y="3607005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Gráfico (borrar y sobrescribir)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79CB5C-8353-47A7-979C-6ADD400A1063}"/>
              </a:ext>
            </a:extLst>
          </p:cNvPr>
          <p:cNvSpPr txBox="1"/>
          <p:nvPr/>
        </p:nvSpPr>
        <p:spPr>
          <a:xfrm>
            <a:off x="8624736" y="228807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Funciones de actualización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99C33A-2B73-4813-BEEC-CDD2E5DBC66F}"/>
              </a:ext>
            </a:extLst>
          </p:cNvPr>
          <p:cNvSpPr txBox="1"/>
          <p:nvPr/>
        </p:nvSpPr>
        <p:spPr>
          <a:xfrm>
            <a:off x="4972084" y="536887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Volver a elección de usuario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F9EEE4-52D3-40F7-9429-173103F13C5B}"/>
              </a:ext>
            </a:extLst>
          </p:cNvPr>
          <p:cNvSpPr txBox="1"/>
          <p:nvPr/>
        </p:nvSpPr>
        <p:spPr>
          <a:xfrm>
            <a:off x="7220877" y="3469748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Historial (</a:t>
            </a:r>
            <a:r>
              <a:rPr lang="es-ES" dirty="0" err="1">
                <a:solidFill>
                  <a:srgbClr val="0070C0"/>
                </a:solidFill>
              </a:rPr>
              <a:t>mongoDB</a:t>
            </a:r>
            <a:r>
              <a:rPr lang="es-E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5D9143-AB3A-4A60-B130-37E79000E6A2}"/>
              </a:ext>
            </a:extLst>
          </p:cNvPr>
          <p:cNvSpPr txBox="1"/>
          <p:nvPr/>
        </p:nvSpPr>
        <p:spPr>
          <a:xfrm>
            <a:off x="7939887" y="511862"/>
            <a:ext cx="408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self.after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B23D79B-528A-4970-B331-982B351640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1181" y="816033"/>
            <a:ext cx="3844908" cy="785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31D82BE-59B2-4B67-A052-969DA0DEF284}"/>
              </a:ext>
            </a:extLst>
          </p:cNvPr>
          <p:cNvSpPr txBox="1"/>
          <p:nvPr/>
        </p:nvSpPr>
        <p:spPr>
          <a:xfrm>
            <a:off x="-397673" y="8790378"/>
            <a:ext cx="635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hlinkClick r:id="rId10"/>
              </a:rPr>
              <a:t>https://youtu.be/6FR_B6w8pXI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444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6240" y="6707580"/>
            <a:ext cx="4079290" cy="2530528"/>
            <a:chOff x="465414" y="3750364"/>
            <a:chExt cx="4557088" cy="27833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14" y="3750364"/>
              <a:ext cx="4557088" cy="2783371"/>
            </a:xfrm>
            <a:prstGeom prst="rect">
              <a:avLst/>
            </a:prstGeom>
          </p:spPr>
        </p:pic>
        <p:sp>
          <p:nvSpPr>
            <p:cNvPr id="6" name="Arrow: Bent 5"/>
            <p:cNvSpPr/>
            <p:nvPr/>
          </p:nvSpPr>
          <p:spPr>
            <a:xfrm flipH="1">
              <a:off x="3103983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4754" y="5018937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Reportar:</a:t>
              </a:r>
            </a:p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Temp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8020" y="4941992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Control:</a:t>
              </a:r>
            </a:p>
            <a:p>
              <a:pPr algn="ctr"/>
              <a:r>
                <a:rPr lang="es-ES" sz="1000" dirty="0" err="1">
                  <a:solidFill>
                    <a:schemeClr val="accent4">
                      <a:lumMod val="75000"/>
                    </a:schemeClr>
                  </a:solidFill>
                </a:rPr>
                <a:t>On</a:t>
              </a:r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, Temp</a:t>
              </a:r>
              <a:endParaRPr lang="en-US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Arrow: Bent 9"/>
            <p:cNvSpPr/>
            <p:nvPr/>
          </p:nvSpPr>
          <p:spPr>
            <a:xfrm rot="10800000" flipH="1">
              <a:off x="2346335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1750" y="4931254"/>
              <a:ext cx="569789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I</a:t>
              </a:r>
              <a:r>
                <a:rPr lang="es-ES" sz="2000" baseline="30000" dirty="0"/>
                <a:t>2</a:t>
              </a:r>
              <a:r>
                <a:rPr lang="es-ES" sz="2000" dirty="0"/>
                <a:t>C</a:t>
              </a:r>
              <a:endParaRPr lang="en-US" sz="2000" dirty="0"/>
            </a:p>
          </p:txBody>
        </p:sp>
      </p:grpSp>
      <p:pic>
        <p:nvPicPr>
          <p:cNvPr id="1026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65" y="3493614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f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1206">
            <a:off x="2014917" y="6331242"/>
            <a:ext cx="1126648" cy="8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f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32" y="7009841"/>
            <a:ext cx="629427" cy="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if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06" y="6727292"/>
            <a:ext cx="5558249" cy="28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 13"/>
          <p:cNvSpPr/>
          <p:nvPr/>
        </p:nvSpPr>
        <p:spPr>
          <a:xfrm rot="3066744">
            <a:off x="4217484" y="5249792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 rot="13855188">
            <a:off x="3792203" y="4809441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35283" y="6031935"/>
            <a:ext cx="71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6945" y="4815992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8008" y="4801073"/>
            <a:ext cx="222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Bróker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81337" y="5934612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349587" y="6029577"/>
            <a:ext cx="21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pic>
        <p:nvPicPr>
          <p:cNvPr id="27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9" y="5960982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48" y="2174807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Up 28"/>
          <p:cNvSpPr/>
          <p:nvPr/>
        </p:nvSpPr>
        <p:spPr>
          <a:xfrm rot="7857653">
            <a:off x="7910762" y="5261657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Arrow: Up 29"/>
          <p:cNvSpPr/>
          <p:nvPr/>
        </p:nvSpPr>
        <p:spPr>
          <a:xfrm rot="18724488">
            <a:off x="8317297" y="4820913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97996" y="6024004"/>
            <a:ext cx="103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4327" y="4807856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2141" y="3463365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MongoDB</a:t>
            </a:r>
            <a:endParaRPr lang="es-E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6692" y="9228029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-141641" y="6457832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 Wifi</a:t>
            </a:r>
            <a:endParaRPr lang="en-US" sz="1600" dirty="0"/>
          </a:p>
        </p:txBody>
      </p:sp>
      <p:sp>
        <p:nvSpPr>
          <p:cNvPr id="40" name="Arrow: Bent 39"/>
          <p:cNvSpPr/>
          <p:nvPr/>
        </p:nvSpPr>
        <p:spPr>
          <a:xfrm flipH="1">
            <a:off x="3016689" y="2913505"/>
            <a:ext cx="7592566" cy="2782453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0373" y="3955418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002060"/>
                </a:solidFill>
              </a:rPr>
              <a:t>Dict</a:t>
            </a:r>
            <a:r>
              <a:rPr lang="es-ES" sz="1600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rgbClr val="002060"/>
                </a:solidFill>
              </a:rPr>
              <a:t>Temp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0277" y="519000"/>
            <a:ext cx="18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B60DE-0184-4EAE-8340-96A6D10243B2}"/>
              </a:ext>
            </a:extLst>
          </p:cNvPr>
          <p:cNvSpPr txBox="1"/>
          <p:nvPr/>
        </p:nvSpPr>
        <p:spPr>
          <a:xfrm>
            <a:off x="9611354" y="7768661"/>
            <a:ext cx="72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GUI</a:t>
            </a:r>
            <a:endParaRPr lang="en-US" sz="2000" dirty="0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B1A821B0-4BA3-4631-B061-B1C123669658}"/>
              </a:ext>
            </a:extLst>
          </p:cNvPr>
          <p:cNvSpPr/>
          <p:nvPr/>
        </p:nvSpPr>
        <p:spPr>
          <a:xfrm flipH="1">
            <a:off x="6931688" y="1422062"/>
            <a:ext cx="4845480" cy="4292557"/>
          </a:xfrm>
          <a:prstGeom prst="bentArrow">
            <a:avLst>
              <a:gd name="adj1" fmla="val 2935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CD35A-953B-43E2-961D-1E0A03738F67}"/>
              </a:ext>
            </a:extLst>
          </p:cNvPr>
          <p:cNvSpPr txBox="1"/>
          <p:nvPr/>
        </p:nvSpPr>
        <p:spPr>
          <a:xfrm>
            <a:off x="8739924" y="1658877"/>
            <a:ext cx="164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Dict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CB307-D2BD-4560-8FFB-82F9CB867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531" y="1086057"/>
            <a:ext cx="1485900" cy="542925"/>
          </a:xfrm>
          <a:prstGeom prst="rect">
            <a:avLst/>
          </a:prstGeom>
        </p:spPr>
      </p:pic>
      <p:sp>
        <p:nvSpPr>
          <p:cNvPr id="42" name="Arrow: Bent 41">
            <a:extLst>
              <a:ext uri="{FF2B5EF4-FFF2-40B4-BE49-F238E27FC236}">
                <a16:creationId xmlns:a16="http://schemas.microsoft.com/office/drawing/2014/main" id="{668A60E3-C99F-40B8-BC83-D612DC0D2FED}"/>
              </a:ext>
            </a:extLst>
          </p:cNvPr>
          <p:cNvSpPr/>
          <p:nvPr/>
        </p:nvSpPr>
        <p:spPr>
          <a:xfrm rot="5400000">
            <a:off x="5517922" y="221029"/>
            <a:ext cx="3027407" cy="7922450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42802-CCEE-421D-A914-E79E4B4F6618}"/>
              </a:ext>
            </a:extLst>
          </p:cNvPr>
          <p:cNvSpPr txBox="1"/>
          <p:nvPr/>
        </p:nvSpPr>
        <p:spPr>
          <a:xfrm>
            <a:off x="10693487" y="3954915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A6CA117E-AD4F-4D28-8744-85E5286DA8ED}"/>
              </a:ext>
            </a:extLst>
          </p:cNvPr>
          <p:cNvSpPr/>
          <p:nvPr/>
        </p:nvSpPr>
        <p:spPr>
          <a:xfrm rot="5400000">
            <a:off x="7286240" y="731505"/>
            <a:ext cx="4628565" cy="5337670"/>
          </a:xfrm>
          <a:prstGeom prst="bentArrow">
            <a:avLst>
              <a:gd name="adj1" fmla="val 2532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1E2D1-52CB-4768-82EF-670C6CA1C602}"/>
              </a:ext>
            </a:extLst>
          </p:cNvPr>
          <p:cNvSpPr txBox="1"/>
          <p:nvPr/>
        </p:nvSpPr>
        <p:spPr>
          <a:xfrm>
            <a:off x="916028" y="7078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Flask</a:t>
            </a:r>
            <a:endParaRPr lang="es-ES" sz="2800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AF5F96E-064E-41DA-BDEF-48B207BFE19F}"/>
              </a:ext>
            </a:extLst>
          </p:cNvPr>
          <p:cNvSpPr/>
          <p:nvPr/>
        </p:nvSpPr>
        <p:spPr>
          <a:xfrm>
            <a:off x="1802381" y="792726"/>
            <a:ext cx="157023" cy="1432265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ED64A762-E11A-416B-8CD0-1AC0E62629F2}"/>
              </a:ext>
            </a:extLst>
          </p:cNvPr>
          <p:cNvSpPr/>
          <p:nvPr/>
        </p:nvSpPr>
        <p:spPr>
          <a:xfrm rot="5400000">
            <a:off x="4020073" y="-947813"/>
            <a:ext cx="7464354" cy="9837442"/>
          </a:xfrm>
          <a:prstGeom prst="bentArrow">
            <a:avLst>
              <a:gd name="adj1" fmla="val 1184"/>
              <a:gd name="adj2" fmla="val 1994"/>
              <a:gd name="adj3" fmla="val 3812"/>
              <a:gd name="adj4" fmla="val 3158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090E05-E246-419E-9DE9-294F9D2A5B85}"/>
              </a:ext>
            </a:extLst>
          </p:cNvPr>
          <p:cNvSpPr txBox="1"/>
          <p:nvPr/>
        </p:nvSpPr>
        <p:spPr>
          <a:xfrm>
            <a:off x="4889229" y="779936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Protobuf</a:t>
            </a:r>
            <a:endParaRPr lang="es-ES" sz="2800" dirty="0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BA693F49-6000-4523-AB58-97B4D1F965F5}"/>
              </a:ext>
            </a:extLst>
          </p:cNvPr>
          <p:cNvSpPr/>
          <p:nvPr/>
        </p:nvSpPr>
        <p:spPr>
          <a:xfrm rot="5400000">
            <a:off x="6975514" y="7677964"/>
            <a:ext cx="241618" cy="830018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6CD091-F4F5-4CBB-A315-8CB64268109E}"/>
              </a:ext>
            </a:extLst>
          </p:cNvPr>
          <p:cNvSpPr txBox="1"/>
          <p:nvPr/>
        </p:nvSpPr>
        <p:spPr>
          <a:xfrm>
            <a:off x="1920903" y="1100141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527A-2E50-4143-9098-8F02D26059FF}"/>
              </a:ext>
            </a:extLst>
          </p:cNvPr>
          <p:cNvSpPr txBox="1"/>
          <p:nvPr/>
        </p:nvSpPr>
        <p:spPr>
          <a:xfrm>
            <a:off x="10956969" y="6903266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45CF06-81BF-44FE-8E65-6462B80C11C5}"/>
              </a:ext>
            </a:extLst>
          </p:cNvPr>
          <p:cNvSpPr txBox="1"/>
          <p:nvPr/>
        </p:nvSpPr>
        <p:spPr>
          <a:xfrm>
            <a:off x="5992773" y="8364249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Usuario + </a:t>
            </a:r>
            <a:r>
              <a:rPr lang="es-ES" sz="1600" dirty="0" err="1">
                <a:solidFill>
                  <a:schemeClr val="accent3">
                    <a:lumMod val="75000"/>
                  </a:schemeClr>
                </a:solidFill>
              </a:rPr>
              <a:t>Presets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64380-A42F-4AE1-AF9C-91B8A5A66019}"/>
              </a:ext>
            </a:extLst>
          </p:cNvPr>
          <p:cNvSpPr/>
          <p:nvPr/>
        </p:nvSpPr>
        <p:spPr>
          <a:xfrm>
            <a:off x="106240" y="70780"/>
            <a:ext cx="3917128" cy="221973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199EE3-5168-43AF-8659-6F13868E567C}"/>
              </a:ext>
            </a:extLst>
          </p:cNvPr>
          <p:cNvSpPr/>
          <p:nvPr/>
        </p:nvSpPr>
        <p:spPr>
          <a:xfrm>
            <a:off x="4023368" y="223180"/>
            <a:ext cx="8714187" cy="201421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8152C6-D85E-4673-B198-B13363CBBE99}"/>
              </a:ext>
            </a:extLst>
          </p:cNvPr>
          <p:cNvSpPr/>
          <p:nvPr/>
        </p:nvSpPr>
        <p:spPr>
          <a:xfrm>
            <a:off x="11452478" y="2224991"/>
            <a:ext cx="1213754" cy="354658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5D8510-EB2F-4D7E-AC26-3FEEC5321084}"/>
              </a:ext>
            </a:extLst>
          </p:cNvPr>
          <p:cNvSpPr/>
          <p:nvPr/>
        </p:nvSpPr>
        <p:spPr>
          <a:xfrm>
            <a:off x="12367600" y="5695957"/>
            <a:ext cx="329272" cy="208524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94AC4D-8B9F-4BBC-B00A-B76CCE8227B9}"/>
              </a:ext>
            </a:extLst>
          </p:cNvPr>
          <p:cNvSpPr/>
          <p:nvPr/>
        </p:nvSpPr>
        <p:spPr>
          <a:xfrm>
            <a:off x="10814323" y="6872128"/>
            <a:ext cx="1610044" cy="3696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10D7B2-6660-43DB-BB01-E16869E99C48}"/>
              </a:ext>
            </a:extLst>
          </p:cNvPr>
          <p:cNvSpPr txBox="1"/>
          <p:nvPr/>
        </p:nvSpPr>
        <p:spPr>
          <a:xfrm>
            <a:off x="5659848" y="2114066"/>
            <a:ext cx="343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getMongo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5D0408-1050-42DF-A370-EB5EF9737936}"/>
              </a:ext>
            </a:extLst>
          </p:cNvPr>
          <p:cNvSpPr/>
          <p:nvPr/>
        </p:nvSpPr>
        <p:spPr>
          <a:xfrm>
            <a:off x="2891919" y="3229803"/>
            <a:ext cx="6912897" cy="400975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C38291-B3AC-4E90-87C3-5E7E1C35103A}"/>
              </a:ext>
            </a:extLst>
          </p:cNvPr>
          <p:cNvSpPr/>
          <p:nvPr/>
        </p:nvSpPr>
        <p:spPr>
          <a:xfrm>
            <a:off x="125695" y="5769066"/>
            <a:ext cx="2781732" cy="379751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65F1F3-C318-4360-B281-D0F7BC630E29}"/>
              </a:ext>
            </a:extLst>
          </p:cNvPr>
          <p:cNvSpPr/>
          <p:nvPr/>
        </p:nvSpPr>
        <p:spPr>
          <a:xfrm>
            <a:off x="2892829" y="7205243"/>
            <a:ext cx="1405774" cy="229078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B2BB6-5A2D-4242-B605-6F7E9BC2CADB}"/>
              </a:ext>
            </a:extLst>
          </p:cNvPr>
          <p:cNvSpPr/>
          <p:nvPr/>
        </p:nvSpPr>
        <p:spPr>
          <a:xfrm>
            <a:off x="5016451" y="7444575"/>
            <a:ext cx="2513542" cy="14343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573E9B-4709-4F43-B590-ADAEA7B3A72D}"/>
              </a:ext>
            </a:extLst>
          </p:cNvPr>
          <p:cNvSpPr/>
          <p:nvPr/>
        </p:nvSpPr>
        <p:spPr>
          <a:xfrm>
            <a:off x="9777996" y="6048412"/>
            <a:ext cx="460540" cy="14343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BF05EA-355A-4993-A94F-4972DD0A8827}"/>
              </a:ext>
            </a:extLst>
          </p:cNvPr>
          <p:cNvSpPr txBox="1"/>
          <p:nvPr/>
        </p:nvSpPr>
        <p:spPr>
          <a:xfrm>
            <a:off x="5893465" y="5727222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F5FAC2-3EFA-4D9D-A80A-1E44DCA9A92A}"/>
              </a:ext>
            </a:extLst>
          </p:cNvPr>
          <p:cNvSpPr txBox="1"/>
          <p:nvPr/>
        </p:nvSpPr>
        <p:spPr>
          <a:xfrm>
            <a:off x="6603286" y="6252464"/>
            <a:ext cx="393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deleteAllMongo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5410E-DDA5-4211-847A-3FF664837646}"/>
              </a:ext>
            </a:extLst>
          </p:cNvPr>
          <p:cNvSpPr txBox="1"/>
          <p:nvPr/>
        </p:nvSpPr>
        <p:spPr>
          <a:xfrm>
            <a:off x="7284257" y="6726414"/>
            <a:ext cx="119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while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B9D19C-51EF-45F2-B561-F9FD3B751675}"/>
              </a:ext>
            </a:extLst>
          </p:cNvPr>
          <p:cNvSpPr txBox="1"/>
          <p:nvPr/>
        </p:nvSpPr>
        <p:spPr>
          <a:xfrm>
            <a:off x="4721442" y="3173659"/>
            <a:ext cx="343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subTemp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8DD1D0-B9BE-4F03-95C4-13FDCDE213EA}"/>
              </a:ext>
            </a:extLst>
          </p:cNvPr>
          <p:cNvSpPr txBox="1"/>
          <p:nvPr/>
        </p:nvSpPr>
        <p:spPr>
          <a:xfrm>
            <a:off x="5703665" y="3731917"/>
            <a:ext cx="3576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postMongo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BDB93D7-1895-4B1E-B271-7644599C179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9424" r="56364" b="28323"/>
          <a:stretch/>
        </p:blipFill>
        <p:spPr>
          <a:xfrm>
            <a:off x="1147425" y="4606429"/>
            <a:ext cx="4810337" cy="458039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A73FD584-A3AA-4451-926A-D85FB7D4FEC4}"/>
              </a:ext>
            </a:extLst>
          </p:cNvPr>
          <p:cNvSpPr txBox="1"/>
          <p:nvPr/>
        </p:nvSpPr>
        <p:spPr>
          <a:xfrm>
            <a:off x="3552593" y="579638"/>
            <a:ext cx="6355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hlinkClick r:id="rId10"/>
              </a:rPr>
              <a:t>https://youtu.be/6FR_B6w8pXI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(el </a:t>
            </a:r>
            <a:r>
              <a:rPr lang="en-US" sz="2800" dirty="0" err="1">
                <a:solidFill>
                  <a:srgbClr val="002060"/>
                </a:solidFill>
              </a:rPr>
              <a:t>mismo</a:t>
            </a:r>
            <a:r>
              <a:rPr lang="en-US" sz="2800" dirty="0">
                <a:solidFill>
                  <a:srgbClr val="002060"/>
                </a:solidFill>
              </a:rPr>
              <a:t> de la </a:t>
            </a:r>
            <a:r>
              <a:rPr lang="en-US" sz="2800" dirty="0" err="1">
                <a:solidFill>
                  <a:srgbClr val="002060"/>
                </a:solidFill>
              </a:rPr>
              <a:t>diapositiva</a:t>
            </a:r>
            <a:r>
              <a:rPr lang="en-US" sz="2800" dirty="0">
                <a:solidFill>
                  <a:srgbClr val="002060"/>
                </a:solidFill>
              </a:rPr>
              <a:t> anterior)</a:t>
            </a:r>
          </a:p>
        </p:txBody>
      </p:sp>
    </p:spTree>
    <p:extLst>
      <p:ext uri="{BB962C8B-B14F-4D97-AF65-F5344CB8AC3E}">
        <p14:creationId xmlns:p14="http://schemas.microsoft.com/office/powerpoint/2010/main" val="426669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6240" y="6707580"/>
            <a:ext cx="4079290" cy="2530528"/>
            <a:chOff x="465414" y="3750364"/>
            <a:chExt cx="4557088" cy="27833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14" y="3750364"/>
              <a:ext cx="4557088" cy="2783371"/>
            </a:xfrm>
            <a:prstGeom prst="rect">
              <a:avLst/>
            </a:prstGeom>
          </p:spPr>
        </p:pic>
        <p:sp>
          <p:nvSpPr>
            <p:cNvPr id="6" name="Arrow: Bent 5"/>
            <p:cNvSpPr/>
            <p:nvPr/>
          </p:nvSpPr>
          <p:spPr>
            <a:xfrm flipH="1">
              <a:off x="3103983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4754" y="5018937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Reportar:</a:t>
              </a:r>
            </a:p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Temp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8020" y="4941992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Control:</a:t>
              </a:r>
            </a:p>
            <a:p>
              <a:pPr algn="ctr"/>
              <a:r>
                <a:rPr lang="es-ES" sz="1000" dirty="0" err="1">
                  <a:solidFill>
                    <a:schemeClr val="accent4">
                      <a:lumMod val="75000"/>
                    </a:schemeClr>
                  </a:solidFill>
                </a:rPr>
                <a:t>On</a:t>
              </a:r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, Temp</a:t>
              </a:r>
              <a:endParaRPr lang="en-US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Arrow: Bent 9"/>
            <p:cNvSpPr/>
            <p:nvPr/>
          </p:nvSpPr>
          <p:spPr>
            <a:xfrm rot="10800000" flipH="1">
              <a:off x="2346335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1750" y="4931254"/>
              <a:ext cx="569789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I</a:t>
              </a:r>
              <a:r>
                <a:rPr lang="es-ES" sz="2000" baseline="30000" dirty="0"/>
                <a:t>2</a:t>
              </a:r>
              <a:r>
                <a:rPr lang="es-ES" sz="2000" dirty="0"/>
                <a:t>C</a:t>
              </a:r>
              <a:endParaRPr lang="en-US" sz="2000" dirty="0"/>
            </a:p>
          </p:txBody>
        </p:sp>
      </p:grpSp>
      <p:pic>
        <p:nvPicPr>
          <p:cNvPr id="1026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65" y="3493614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f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1206">
            <a:off x="2014917" y="6331242"/>
            <a:ext cx="1126648" cy="8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f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32" y="7009841"/>
            <a:ext cx="629427" cy="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if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06" y="6727292"/>
            <a:ext cx="5558249" cy="28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 13"/>
          <p:cNvSpPr/>
          <p:nvPr/>
        </p:nvSpPr>
        <p:spPr>
          <a:xfrm rot="3066744">
            <a:off x="4217484" y="5249792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 rot="13855188">
            <a:off x="3792203" y="4809441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35283" y="6031935"/>
            <a:ext cx="71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6945" y="4815992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8008" y="4801073"/>
            <a:ext cx="222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Bróker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81337" y="5934612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349587" y="6029577"/>
            <a:ext cx="21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pic>
        <p:nvPicPr>
          <p:cNvPr id="27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9" y="5960982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48" y="2174807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Up 28"/>
          <p:cNvSpPr/>
          <p:nvPr/>
        </p:nvSpPr>
        <p:spPr>
          <a:xfrm rot="7857653">
            <a:off x="7910762" y="5261657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Arrow: Up 29"/>
          <p:cNvSpPr/>
          <p:nvPr/>
        </p:nvSpPr>
        <p:spPr>
          <a:xfrm rot="18724488">
            <a:off x="8317297" y="4820913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97996" y="6024004"/>
            <a:ext cx="103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4327" y="4807856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2141" y="3463365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MongoDB</a:t>
            </a:r>
            <a:endParaRPr lang="es-E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6692" y="9228029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-141641" y="6457832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 Wifi</a:t>
            </a:r>
            <a:endParaRPr lang="en-US" sz="1600" dirty="0"/>
          </a:p>
        </p:txBody>
      </p:sp>
      <p:sp>
        <p:nvSpPr>
          <p:cNvPr id="40" name="Arrow: Bent 39"/>
          <p:cNvSpPr/>
          <p:nvPr/>
        </p:nvSpPr>
        <p:spPr>
          <a:xfrm flipH="1">
            <a:off x="3016689" y="2913505"/>
            <a:ext cx="7592566" cy="2782453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0373" y="3955418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002060"/>
                </a:solidFill>
              </a:rPr>
              <a:t>Dict</a:t>
            </a:r>
            <a:r>
              <a:rPr lang="es-ES" sz="1600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rgbClr val="002060"/>
                </a:solidFill>
              </a:rPr>
              <a:t>Temp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0277" y="519000"/>
            <a:ext cx="18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B60DE-0184-4EAE-8340-96A6D10243B2}"/>
              </a:ext>
            </a:extLst>
          </p:cNvPr>
          <p:cNvSpPr txBox="1"/>
          <p:nvPr/>
        </p:nvSpPr>
        <p:spPr>
          <a:xfrm>
            <a:off x="9611354" y="7768661"/>
            <a:ext cx="72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GUI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CD35A-953B-43E2-961D-1E0A03738F67}"/>
              </a:ext>
            </a:extLst>
          </p:cNvPr>
          <p:cNvSpPr txBox="1"/>
          <p:nvPr/>
        </p:nvSpPr>
        <p:spPr>
          <a:xfrm>
            <a:off x="8739924" y="1658877"/>
            <a:ext cx="164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Dict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CB307-D2BD-4560-8FFB-82F9CB867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531" y="1086057"/>
            <a:ext cx="1485900" cy="542925"/>
          </a:xfrm>
          <a:prstGeom prst="rect">
            <a:avLst/>
          </a:prstGeom>
        </p:spPr>
      </p:pic>
      <p:sp>
        <p:nvSpPr>
          <p:cNvPr id="42" name="Arrow: Bent 41">
            <a:extLst>
              <a:ext uri="{FF2B5EF4-FFF2-40B4-BE49-F238E27FC236}">
                <a16:creationId xmlns:a16="http://schemas.microsoft.com/office/drawing/2014/main" id="{668A60E3-C99F-40B8-BC83-D612DC0D2FED}"/>
              </a:ext>
            </a:extLst>
          </p:cNvPr>
          <p:cNvSpPr/>
          <p:nvPr/>
        </p:nvSpPr>
        <p:spPr>
          <a:xfrm rot="5400000">
            <a:off x="5517922" y="221029"/>
            <a:ext cx="3027407" cy="7922450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42802-CCEE-421D-A914-E79E4B4F6618}"/>
              </a:ext>
            </a:extLst>
          </p:cNvPr>
          <p:cNvSpPr txBox="1"/>
          <p:nvPr/>
        </p:nvSpPr>
        <p:spPr>
          <a:xfrm>
            <a:off x="10693487" y="3954915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1E2D1-52CB-4768-82EF-670C6CA1C602}"/>
              </a:ext>
            </a:extLst>
          </p:cNvPr>
          <p:cNvSpPr txBox="1"/>
          <p:nvPr/>
        </p:nvSpPr>
        <p:spPr>
          <a:xfrm>
            <a:off x="916028" y="7078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Flask</a:t>
            </a:r>
            <a:endParaRPr lang="es-ES" sz="2800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AF5F96E-064E-41DA-BDEF-48B207BFE19F}"/>
              </a:ext>
            </a:extLst>
          </p:cNvPr>
          <p:cNvSpPr/>
          <p:nvPr/>
        </p:nvSpPr>
        <p:spPr>
          <a:xfrm>
            <a:off x="1802381" y="792726"/>
            <a:ext cx="157023" cy="1432265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ED64A762-E11A-416B-8CD0-1AC0E62629F2}"/>
              </a:ext>
            </a:extLst>
          </p:cNvPr>
          <p:cNvSpPr/>
          <p:nvPr/>
        </p:nvSpPr>
        <p:spPr>
          <a:xfrm rot="5400000">
            <a:off x="4020073" y="-947813"/>
            <a:ext cx="7464354" cy="9837442"/>
          </a:xfrm>
          <a:prstGeom prst="bentArrow">
            <a:avLst>
              <a:gd name="adj1" fmla="val 1184"/>
              <a:gd name="adj2" fmla="val 1994"/>
              <a:gd name="adj3" fmla="val 3812"/>
              <a:gd name="adj4" fmla="val 3158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090E05-E246-419E-9DE9-294F9D2A5B85}"/>
              </a:ext>
            </a:extLst>
          </p:cNvPr>
          <p:cNvSpPr txBox="1"/>
          <p:nvPr/>
        </p:nvSpPr>
        <p:spPr>
          <a:xfrm>
            <a:off x="4889229" y="779936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Protobuf</a:t>
            </a:r>
            <a:endParaRPr lang="es-ES" sz="2800" dirty="0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BA693F49-6000-4523-AB58-97B4D1F965F5}"/>
              </a:ext>
            </a:extLst>
          </p:cNvPr>
          <p:cNvSpPr/>
          <p:nvPr/>
        </p:nvSpPr>
        <p:spPr>
          <a:xfrm rot="5400000">
            <a:off x="6975514" y="7677964"/>
            <a:ext cx="241618" cy="830018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6CD091-F4F5-4CBB-A315-8CB64268109E}"/>
              </a:ext>
            </a:extLst>
          </p:cNvPr>
          <p:cNvSpPr txBox="1"/>
          <p:nvPr/>
        </p:nvSpPr>
        <p:spPr>
          <a:xfrm>
            <a:off x="1920903" y="1100141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527A-2E50-4143-9098-8F02D26059FF}"/>
              </a:ext>
            </a:extLst>
          </p:cNvPr>
          <p:cNvSpPr txBox="1"/>
          <p:nvPr/>
        </p:nvSpPr>
        <p:spPr>
          <a:xfrm>
            <a:off x="10956969" y="6903266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45CF06-81BF-44FE-8E65-6462B80C11C5}"/>
              </a:ext>
            </a:extLst>
          </p:cNvPr>
          <p:cNvSpPr txBox="1"/>
          <p:nvPr/>
        </p:nvSpPr>
        <p:spPr>
          <a:xfrm>
            <a:off x="5992773" y="8364249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Usuario + </a:t>
            </a:r>
            <a:r>
              <a:rPr lang="es-ES" sz="1600" dirty="0" err="1">
                <a:solidFill>
                  <a:schemeClr val="accent3">
                    <a:lumMod val="75000"/>
                  </a:schemeClr>
                </a:solidFill>
              </a:rPr>
              <a:t>Presets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64380-A42F-4AE1-AF9C-91B8A5A66019}"/>
              </a:ext>
            </a:extLst>
          </p:cNvPr>
          <p:cNvSpPr/>
          <p:nvPr/>
        </p:nvSpPr>
        <p:spPr>
          <a:xfrm>
            <a:off x="106240" y="70780"/>
            <a:ext cx="3917128" cy="221973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199EE3-5168-43AF-8659-6F13868E567C}"/>
              </a:ext>
            </a:extLst>
          </p:cNvPr>
          <p:cNvSpPr/>
          <p:nvPr/>
        </p:nvSpPr>
        <p:spPr>
          <a:xfrm>
            <a:off x="555640" y="2276521"/>
            <a:ext cx="8723116" cy="201421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8152C6-D85E-4673-B198-B13363CBBE99}"/>
              </a:ext>
            </a:extLst>
          </p:cNvPr>
          <p:cNvSpPr/>
          <p:nvPr/>
        </p:nvSpPr>
        <p:spPr>
          <a:xfrm>
            <a:off x="9278757" y="2224991"/>
            <a:ext cx="2155060" cy="354658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5D8510-EB2F-4D7E-AC26-3FEEC5321084}"/>
              </a:ext>
            </a:extLst>
          </p:cNvPr>
          <p:cNvSpPr/>
          <p:nvPr/>
        </p:nvSpPr>
        <p:spPr>
          <a:xfrm>
            <a:off x="11009979" y="519001"/>
            <a:ext cx="1680165" cy="55050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94AC4D-8B9F-4BBC-B00A-B76CCE8227B9}"/>
              </a:ext>
            </a:extLst>
          </p:cNvPr>
          <p:cNvSpPr/>
          <p:nvPr/>
        </p:nvSpPr>
        <p:spPr>
          <a:xfrm>
            <a:off x="10814323" y="6872128"/>
            <a:ext cx="1610044" cy="3696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5D0408-1050-42DF-A370-EB5EF9737936}"/>
              </a:ext>
            </a:extLst>
          </p:cNvPr>
          <p:cNvSpPr/>
          <p:nvPr/>
        </p:nvSpPr>
        <p:spPr>
          <a:xfrm>
            <a:off x="2891919" y="3229803"/>
            <a:ext cx="6912897" cy="400975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C38291-B3AC-4E90-87C3-5E7E1C35103A}"/>
              </a:ext>
            </a:extLst>
          </p:cNvPr>
          <p:cNvSpPr/>
          <p:nvPr/>
        </p:nvSpPr>
        <p:spPr>
          <a:xfrm>
            <a:off x="106239" y="5769066"/>
            <a:ext cx="2798847" cy="379751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65F1F3-C318-4360-B281-D0F7BC630E29}"/>
              </a:ext>
            </a:extLst>
          </p:cNvPr>
          <p:cNvSpPr/>
          <p:nvPr/>
        </p:nvSpPr>
        <p:spPr>
          <a:xfrm>
            <a:off x="2892829" y="7205243"/>
            <a:ext cx="1405774" cy="229078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B2BB6-5A2D-4242-B605-6F7E9BC2CADB}"/>
              </a:ext>
            </a:extLst>
          </p:cNvPr>
          <p:cNvSpPr/>
          <p:nvPr/>
        </p:nvSpPr>
        <p:spPr>
          <a:xfrm>
            <a:off x="5016451" y="7444575"/>
            <a:ext cx="2513542" cy="14343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573E9B-4709-4F43-B590-ADAEA7B3A72D}"/>
              </a:ext>
            </a:extLst>
          </p:cNvPr>
          <p:cNvSpPr/>
          <p:nvPr/>
        </p:nvSpPr>
        <p:spPr>
          <a:xfrm>
            <a:off x="9777996" y="6048412"/>
            <a:ext cx="460540" cy="14343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BF05EA-355A-4993-A94F-4972DD0A8827}"/>
              </a:ext>
            </a:extLst>
          </p:cNvPr>
          <p:cNvSpPr txBox="1"/>
          <p:nvPr/>
        </p:nvSpPr>
        <p:spPr>
          <a:xfrm>
            <a:off x="315426" y="1972038"/>
            <a:ext cx="688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deleteCarriotsSession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sesion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5410E-DDA5-4211-847A-3FF664837646}"/>
              </a:ext>
            </a:extLst>
          </p:cNvPr>
          <p:cNvSpPr txBox="1"/>
          <p:nvPr/>
        </p:nvSpPr>
        <p:spPr>
          <a:xfrm>
            <a:off x="1473455" y="2538396"/>
            <a:ext cx="275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cambio de sesión</a:t>
            </a:r>
          </a:p>
          <a:p>
            <a:endParaRPr lang="es-ES" dirty="0"/>
          </a:p>
          <a:p>
            <a:r>
              <a:rPr lang="es-ES" dirty="0" err="1"/>
              <a:t>if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49F75B-D91D-40F9-B965-D0A57FAE237A}"/>
              </a:ext>
            </a:extLst>
          </p:cNvPr>
          <p:cNvSpPr/>
          <p:nvPr/>
        </p:nvSpPr>
        <p:spPr>
          <a:xfrm>
            <a:off x="4028588" y="210638"/>
            <a:ext cx="8668284" cy="3476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A6CA117E-AD4F-4D28-8744-85E5286DA8ED}"/>
              </a:ext>
            </a:extLst>
          </p:cNvPr>
          <p:cNvSpPr/>
          <p:nvPr/>
        </p:nvSpPr>
        <p:spPr>
          <a:xfrm rot="5400000">
            <a:off x="7286240" y="731505"/>
            <a:ext cx="4628565" cy="5337670"/>
          </a:xfrm>
          <a:prstGeom prst="bentArrow">
            <a:avLst>
              <a:gd name="adj1" fmla="val 2532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B1A821B0-4BA3-4631-B061-B1C123669658}"/>
              </a:ext>
            </a:extLst>
          </p:cNvPr>
          <p:cNvSpPr/>
          <p:nvPr/>
        </p:nvSpPr>
        <p:spPr>
          <a:xfrm flipH="1">
            <a:off x="6931688" y="1422062"/>
            <a:ext cx="4845480" cy="4292557"/>
          </a:xfrm>
          <a:prstGeom prst="bentArrow">
            <a:avLst>
              <a:gd name="adj1" fmla="val 2935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28C562-44FD-4C6F-8377-7DFF432CA2DF}"/>
              </a:ext>
            </a:extLst>
          </p:cNvPr>
          <p:cNvSpPr/>
          <p:nvPr/>
        </p:nvSpPr>
        <p:spPr>
          <a:xfrm>
            <a:off x="12346787" y="5999741"/>
            <a:ext cx="338732" cy="28662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10D7B2-6660-43DB-BB01-E16869E99C48}"/>
              </a:ext>
            </a:extLst>
          </p:cNvPr>
          <p:cNvSpPr txBox="1"/>
          <p:nvPr/>
        </p:nvSpPr>
        <p:spPr>
          <a:xfrm>
            <a:off x="7243401" y="3700014"/>
            <a:ext cx="343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subTemp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151B66-EE81-4051-8AFF-52492EF241FA}"/>
              </a:ext>
            </a:extLst>
          </p:cNvPr>
          <p:cNvSpPr txBox="1"/>
          <p:nvPr/>
        </p:nvSpPr>
        <p:spPr>
          <a:xfrm>
            <a:off x="8276721" y="4194529"/>
            <a:ext cx="3576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postCarriots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F5FAC2-3EFA-4D9D-A80A-1E44DCA9A92A}"/>
              </a:ext>
            </a:extLst>
          </p:cNvPr>
          <p:cNvSpPr txBox="1"/>
          <p:nvPr/>
        </p:nvSpPr>
        <p:spPr>
          <a:xfrm>
            <a:off x="9310226" y="240843"/>
            <a:ext cx="393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getCarriots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7F932F-6F7D-4476-8E20-C1036C0C20EA}"/>
              </a:ext>
            </a:extLst>
          </p:cNvPr>
          <p:cNvSpPr txBox="1"/>
          <p:nvPr/>
        </p:nvSpPr>
        <p:spPr>
          <a:xfrm>
            <a:off x="415308" y="3541564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6D814-D098-4799-B76B-D8AA040AA8A7}"/>
              </a:ext>
            </a:extLst>
          </p:cNvPr>
          <p:cNvSpPr/>
          <p:nvPr/>
        </p:nvSpPr>
        <p:spPr>
          <a:xfrm>
            <a:off x="1477906" y="4107238"/>
            <a:ext cx="846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if</a:t>
            </a:r>
            <a:r>
              <a:rPr lang="es-ES" dirty="0"/>
              <a:t> “A”</a:t>
            </a:r>
          </a:p>
          <a:p>
            <a:r>
              <a:rPr lang="es-ES" dirty="0" err="1"/>
              <a:t>elif</a:t>
            </a:r>
            <a:r>
              <a:rPr lang="es-ES" dirty="0"/>
              <a:t> “B”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6C7761-6056-45BE-B7DF-A4B1EE8CD2E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" r="47550" b="28079"/>
          <a:stretch/>
        </p:blipFill>
        <p:spPr>
          <a:xfrm>
            <a:off x="592399" y="5080281"/>
            <a:ext cx="5725204" cy="418811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E791449-9F8F-4B45-9543-6B9C53EF787E}"/>
              </a:ext>
            </a:extLst>
          </p:cNvPr>
          <p:cNvSpPr txBox="1"/>
          <p:nvPr/>
        </p:nvSpPr>
        <p:spPr>
          <a:xfrm>
            <a:off x="-553317" y="365788"/>
            <a:ext cx="635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002060"/>
                </a:solidFill>
                <a:hlinkClick r:id="rId10"/>
              </a:rPr>
              <a:t>https://youtu.be/MhaEAIw5f68</a:t>
            </a:r>
            <a:r>
              <a:rPr lang="es-ES" sz="2800" dirty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2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rrow: Bent 46">
            <a:extLst>
              <a:ext uri="{FF2B5EF4-FFF2-40B4-BE49-F238E27FC236}">
                <a16:creationId xmlns:a16="http://schemas.microsoft.com/office/drawing/2014/main" id="{A6CA117E-AD4F-4D28-8744-85E5286DA8ED}"/>
              </a:ext>
            </a:extLst>
          </p:cNvPr>
          <p:cNvSpPr/>
          <p:nvPr/>
        </p:nvSpPr>
        <p:spPr>
          <a:xfrm rot="5400000">
            <a:off x="7286240" y="731505"/>
            <a:ext cx="4628565" cy="5337670"/>
          </a:xfrm>
          <a:prstGeom prst="bentArrow">
            <a:avLst>
              <a:gd name="adj1" fmla="val 2532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B1A821B0-4BA3-4631-B061-B1C123669658}"/>
              </a:ext>
            </a:extLst>
          </p:cNvPr>
          <p:cNvSpPr/>
          <p:nvPr/>
        </p:nvSpPr>
        <p:spPr>
          <a:xfrm flipH="1">
            <a:off x="6931688" y="1422062"/>
            <a:ext cx="4845480" cy="4292557"/>
          </a:xfrm>
          <a:prstGeom prst="bentArrow">
            <a:avLst>
              <a:gd name="adj1" fmla="val 2935"/>
              <a:gd name="adj2" fmla="val 3119"/>
              <a:gd name="adj3" fmla="val 3812"/>
              <a:gd name="adj4" fmla="val 3158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6240" y="6707580"/>
            <a:ext cx="4079290" cy="2530528"/>
            <a:chOff x="465414" y="3750364"/>
            <a:chExt cx="4557088" cy="27833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14" y="3750364"/>
              <a:ext cx="4557088" cy="2783371"/>
            </a:xfrm>
            <a:prstGeom prst="rect">
              <a:avLst/>
            </a:prstGeom>
          </p:spPr>
        </p:pic>
        <p:sp>
          <p:nvSpPr>
            <p:cNvPr id="6" name="Arrow: Bent 5"/>
            <p:cNvSpPr/>
            <p:nvPr/>
          </p:nvSpPr>
          <p:spPr>
            <a:xfrm flipH="1">
              <a:off x="3103983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4754" y="5018937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Reportar:</a:t>
              </a:r>
            </a:p>
            <a:p>
              <a:pPr algn="ctr"/>
              <a:r>
                <a:rPr lang="es-ES" sz="1000" dirty="0">
                  <a:solidFill>
                    <a:schemeClr val="accent2">
                      <a:lumMod val="75000"/>
                    </a:schemeClr>
                  </a:solidFill>
                </a:rPr>
                <a:t>Temp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8020" y="4941992"/>
              <a:ext cx="798701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Control:</a:t>
              </a:r>
            </a:p>
            <a:p>
              <a:pPr algn="ctr"/>
              <a:r>
                <a:rPr lang="es-ES" sz="1000" dirty="0" err="1">
                  <a:solidFill>
                    <a:schemeClr val="accent4">
                      <a:lumMod val="75000"/>
                    </a:schemeClr>
                  </a:solidFill>
                </a:rPr>
                <a:t>On</a:t>
              </a:r>
              <a:r>
                <a:rPr lang="es-ES" sz="1000" dirty="0">
                  <a:solidFill>
                    <a:schemeClr val="accent4">
                      <a:lumMod val="75000"/>
                    </a:schemeClr>
                  </a:solidFill>
                </a:rPr>
                <a:t>, Temp</a:t>
              </a:r>
              <a:endParaRPr lang="en-US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Arrow: Bent 9"/>
            <p:cNvSpPr/>
            <p:nvPr/>
          </p:nvSpPr>
          <p:spPr>
            <a:xfrm rot="10800000" flipH="1">
              <a:off x="2346335" y="4845335"/>
              <a:ext cx="100771" cy="593427"/>
            </a:xfrm>
            <a:prstGeom prst="ben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1750" y="4931254"/>
              <a:ext cx="569789" cy="4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I</a:t>
              </a:r>
              <a:r>
                <a:rPr lang="es-ES" sz="2000" baseline="30000" dirty="0"/>
                <a:t>2</a:t>
              </a:r>
              <a:r>
                <a:rPr lang="es-ES" sz="2000" dirty="0"/>
                <a:t>C</a:t>
              </a:r>
              <a:endParaRPr lang="en-US" sz="2000" dirty="0"/>
            </a:p>
          </p:txBody>
        </p:sp>
      </p:grpSp>
      <p:pic>
        <p:nvPicPr>
          <p:cNvPr id="1026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65" y="3493614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f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1206">
            <a:off x="2014917" y="6331242"/>
            <a:ext cx="1126648" cy="8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f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32" y="7009841"/>
            <a:ext cx="629427" cy="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if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06" y="6727292"/>
            <a:ext cx="5558249" cy="28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 13"/>
          <p:cNvSpPr/>
          <p:nvPr/>
        </p:nvSpPr>
        <p:spPr>
          <a:xfrm rot="3066744">
            <a:off x="4217484" y="5249792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 rot="13855188">
            <a:off x="3792203" y="4809441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35283" y="6031935"/>
            <a:ext cx="71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6945" y="4815992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8008" y="4801073"/>
            <a:ext cx="222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Bróker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81337" y="5934612"/>
            <a:ext cx="237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349587" y="6029577"/>
            <a:ext cx="21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MQTT Client</a:t>
            </a:r>
            <a:endParaRPr lang="en-US" sz="2800" dirty="0"/>
          </a:p>
        </p:txBody>
      </p:sp>
      <p:pic>
        <p:nvPicPr>
          <p:cNvPr id="27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9" y="5960982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48" y="2174807"/>
            <a:ext cx="1577115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Up 28"/>
          <p:cNvSpPr/>
          <p:nvPr/>
        </p:nvSpPr>
        <p:spPr>
          <a:xfrm rot="7857653">
            <a:off x="7910762" y="5261657"/>
            <a:ext cx="134687" cy="1437166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Arrow: Up 29"/>
          <p:cNvSpPr/>
          <p:nvPr/>
        </p:nvSpPr>
        <p:spPr>
          <a:xfrm rot="18724488">
            <a:off x="8317297" y="4820913"/>
            <a:ext cx="134687" cy="143716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97996" y="6024004"/>
            <a:ext cx="103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Sub:</a:t>
            </a: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Temp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4327" y="4807856"/>
            <a:ext cx="1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Pub:</a:t>
            </a:r>
          </a:p>
          <a:p>
            <a:pPr algn="ctr"/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Temp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2141" y="3463365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MongoDB</a:t>
            </a:r>
            <a:endParaRPr lang="es-E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6692" y="9228029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-141641" y="6457832"/>
            <a:ext cx="19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Arduino UNO Wifi</a:t>
            </a:r>
            <a:endParaRPr lang="en-US" sz="1600" dirty="0"/>
          </a:p>
        </p:txBody>
      </p:sp>
      <p:sp>
        <p:nvSpPr>
          <p:cNvPr id="40" name="Arrow: Bent 39"/>
          <p:cNvSpPr/>
          <p:nvPr/>
        </p:nvSpPr>
        <p:spPr>
          <a:xfrm flipH="1">
            <a:off x="3016689" y="2913505"/>
            <a:ext cx="7592566" cy="2782453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0373" y="3955418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002060"/>
                </a:solidFill>
              </a:rPr>
              <a:t>Dict</a:t>
            </a:r>
            <a:r>
              <a:rPr lang="es-ES" sz="1600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rgbClr val="002060"/>
                </a:solidFill>
              </a:rPr>
              <a:t>Temp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0277" y="519000"/>
            <a:ext cx="18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B60DE-0184-4EAE-8340-96A6D10243B2}"/>
              </a:ext>
            </a:extLst>
          </p:cNvPr>
          <p:cNvSpPr txBox="1"/>
          <p:nvPr/>
        </p:nvSpPr>
        <p:spPr>
          <a:xfrm>
            <a:off x="9611354" y="7768661"/>
            <a:ext cx="72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WEB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CD35A-953B-43E2-961D-1E0A03738F67}"/>
              </a:ext>
            </a:extLst>
          </p:cNvPr>
          <p:cNvSpPr txBox="1"/>
          <p:nvPr/>
        </p:nvSpPr>
        <p:spPr>
          <a:xfrm>
            <a:off x="8739924" y="1658877"/>
            <a:ext cx="164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Dict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CB307-D2BD-4560-8FFB-82F9CB867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531" y="1086057"/>
            <a:ext cx="1485900" cy="542925"/>
          </a:xfrm>
          <a:prstGeom prst="rect">
            <a:avLst/>
          </a:prstGeom>
        </p:spPr>
      </p:pic>
      <p:sp>
        <p:nvSpPr>
          <p:cNvPr id="42" name="Arrow: Bent 41">
            <a:extLst>
              <a:ext uri="{FF2B5EF4-FFF2-40B4-BE49-F238E27FC236}">
                <a16:creationId xmlns:a16="http://schemas.microsoft.com/office/drawing/2014/main" id="{668A60E3-C99F-40B8-BC83-D612DC0D2FED}"/>
              </a:ext>
            </a:extLst>
          </p:cNvPr>
          <p:cNvSpPr/>
          <p:nvPr/>
        </p:nvSpPr>
        <p:spPr>
          <a:xfrm rot="5400000">
            <a:off x="5517922" y="221029"/>
            <a:ext cx="3027407" cy="7922450"/>
          </a:xfrm>
          <a:prstGeom prst="bentArrow">
            <a:avLst>
              <a:gd name="adj1" fmla="val 3804"/>
              <a:gd name="adj2" fmla="val 3988"/>
              <a:gd name="adj3" fmla="val 6855"/>
              <a:gd name="adj4" fmla="val 3158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42802-CCEE-421D-A914-E79E4B4F6618}"/>
              </a:ext>
            </a:extLst>
          </p:cNvPr>
          <p:cNvSpPr txBox="1"/>
          <p:nvPr/>
        </p:nvSpPr>
        <p:spPr>
          <a:xfrm>
            <a:off x="10693487" y="3954915"/>
            <a:ext cx="103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1E2D1-52CB-4768-82EF-670C6CA1C602}"/>
              </a:ext>
            </a:extLst>
          </p:cNvPr>
          <p:cNvSpPr txBox="1"/>
          <p:nvPr/>
        </p:nvSpPr>
        <p:spPr>
          <a:xfrm>
            <a:off x="916028" y="7078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Flask</a:t>
            </a:r>
            <a:endParaRPr lang="es-ES" sz="2800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AF5F96E-064E-41DA-BDEF-48B207BFE19F}"/>
              </a:ext>
            </a:extLst>
          </p:cNvPr>
          <p:cNvSpPr/>
          <p:nvPr/>
        </p:nvSpPr>
        <p:spPr>
          <a:xfrm>
            <a:off x="1802381" y="792726"/>
            <a:ext cx="157023" cy="1432265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ED64A762-E11A-416B-8CD0-1AC0E62629F2}"/>
              </a:ext>
            </a:extLst>
          </p:cNvPr>
          <p:cNvSpPr/>
          <p:nvPr/>
        </p:nvSpPr>
        <p:spPr>
          <a:xfrm rot="5400000">
            <a:off x="4020073" y="-947813"/>
            <a:ext cx="7464354" cy="9837442"/>
          </a:xfrm>
          <a:prstGeom prst="bentArrow">
            <a:avLst>
              <a:gd name="adj1" fmla="val 1184"/>
              <a:gd name="adj2" fmla="val 1994"/>
              <a:gd name="adj3" fmla="val 3812"/>
              <a:gd name="adj4" fmla="val 3158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090E05-E246-419E-9DE9-294F9D2A5B85}"/>
              </a:ext>
            </a:extLst>
          </p:cNvPr>
          <p:cNvSpPr txBox="1"/>
          <p:nvPr/>
        </p:nvSpPr>
        <p:spPr>
          <a:xfrm>
            <a:off x="4889229" y="7799360"/>
            <a:ext cx="197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Protobuf</a:t>
            </a:r>
            <a:endParaRPr lang="es-ES" sz="2800" dirty="0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BA693F49-6000-4523-AB58-97B4D1F965F5}"/>
              </a:ext>
            </a:extLst>
          </p:cNvPr>
          <p:cNvSpPr/>
          <p:nvPr/>
        </p:nvSpPr>
        <p:spPr>
          <a:xfrm rot="5400000">
            <a:off x="6975514" y="7677964"/>
            <a:ext cx="241618" cy="830018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6CD091-F4F5-4CBB-A315-8CB64268109E}"/>
              </a:ext>
            </a:extLst>
          </p:cNvPr>
          <p:cNvSpPr txBox="1"/>
          <p:nvPr/>
        </p:nvSpPr>
        <p:spPr>
          <a:xfrm>
            <a:off x="1920903" y="1100141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527A-2E50-4143-9098-8F02D26059FF}"/>
              </a:ext>
            </a:extLst>
          </p:cNvPr>
          <p:cNvSpPr txBox="1"/>
          <p:nvPr/>
        </p:nvSpPr>
        <p:spPr>
          <a:xfrm>
            <a:off x="10956969" y="6903266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+ Sesión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45CF06-81BF-44FE-8E65-6462B80C11C5}"/>
              </a:ext>
            </a:extLst>
          </p:cNvPr>
          <p:cNvSpPr txBox="1"/>
          <p:nvPr/>
        </p:nvSpPr>
        <p:spPr>
          <a:xfrm>
            <a:off x="5992773" y="8364249"/>
            <a:ext cx="164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Usuario + </a:t>
            </a:r>
            <a:r>
              <a:rPr lang="es-ES" sz="1600" dirty="0" err="1">
                <a:solidFill>
                  <a:schemeClr val="accent3">
                    <a:lumMod val="75000"/>
                  </a:schemeClr>
                </a:solidFill>
              </a:rPr>
              <a:t>Presets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64380-A42F-4AE1-AF9C-91B8A5A66019}"/>
              </a:ext>
            </a:extLst>
          </p:cNvPr>
          <p:cNvSpPr/>
          <p:nvPr/>
        </p:nvSpPr>
        <p:spPr>
          <a:xfrm>
            <a:off x="11040713" y="1422058"/>
            <a:ext cx="803039" cy="7499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199EE3-5168-43AF-8659-6F13868E567C}"/>
              </a:ext>
            </a:extLst>
          </p:cNvPr>
          <p:cNvSpPr/>
          <p:nvPr/>
        </p:nvSpPr>
        <p:spPr>
          <a:xfrm>
            <a:off x="2931122" y="2276521"/>
            <a:ext cx="6347633" cy="201421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8152C6-D85E-4673-B198-B13363CBBE99}"/>
              </a:ext>
            </a:extLst>
          </p:cNvPr>
          <p:cNvSpPr/>
          <p:nvPr/>
        </p:nvSpPr>
        <p:spPr>
          <a:xfrm>
            <a:off x="9278757" y="2224991"/>
            <a:ext cx="2155060" cy="354658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5D8510-EB2F-4D7E-AC26-3FEEC5321084}"/>
              </a:ext>
            </a:extLst>
          </p:cNvPr>
          <p:cNvSpPr/>
          <p:nvPr/>
        </p:nvSpPr>
        <p:spPr>
          <a:xfrm>
            <a:off x="11009979" y="2174807"/>
            <a:ext cx="1226815" cy="384919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94AC4D-8B9F-4BBC-B00A-B76CCE8227B9}"/>
              </a:ext>
            </a:extLst>
          </p:cNvPr>
          <p:cNvSpPr/>
          <p:nvPr/>
        </p:nvSpPr>
        <p:spPr>
          <a:xfrm>
            <a:off x="10814323" y="6872128"/>
            <a:ext cx="1610044" cy="3696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5D0408-1050-42DF-A370-EB5EF9737936}"/>
              </a:ext>
            </a:extLst>
          </p:cNvPr>
          <p:cNvSpPr/>
          <p:nvPr/>
        </p:nvSpPr>
        <p:spPr>
          <a:xfrm>
            <a:off x="2891919" y="3229803"/>
            <a:ext cx="6912897" cy="400975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C38291-B3AC-4E90-87C3-5E7E1C35103A}"/>
              </a:ext>
            </a:extLst>
          </p:cNvPr>
          <p:cNvSpPr/>
          <p:nvPr/>
        </p:nvSpPr>
        <p:spPr>
          <a:xfrm>
            <a:off x="106239" y="5769066"/>
            <a:ext cx="2798847" cy="379751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65F1F3-C318-4360-B281-D0F7BC630E29}"/>
              </a:ext>
            </a:extLst>
          </p:cNvPr>
          <p:cNvSpPr/>
          <p:nvPr/>
        </p:nvSpPr>
        <p:spPr>
          <a:xfrm>
            <a:off x="2892829" y="7205243"/>
            <a:ext cx="1405774" cy="229078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B2BB6-5A2D-4242-B605-6F7E9BC2CADB}"/>
              </a:ext>
            </a:extLst>
          </p:cNvPr>
          <p:cNvSpPr/>
          <p:nvPr/>
        </p:nvSpPr>
        <p:spPr>
          <a:xfrm>
            <a:off x="5016451" y="7444575"/>
            <a:ext cx="2513542" cy="14343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573E9B-4709-4F43-B590-ADAEA7B3A72D}"/>
              </a:ext>
            </a:extLst>
          </p:cNvPr>
          <p:cNvSpPr/>
          <p:nvPr/>
        </p:nvSpPr>
        <p:spPr>
          <a:xfrm>
            <a:off x="9777996" y="6048412"/>
            <a:ext cx="460540" cy="14343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49F75B-D91D-40F9-B965-D0A57FAE237A}"/>
              </a:ext>
            </a:extLst>
          </p:cNvPr>
          <p:cNvSpPr/>
          <p:nvPr/>
        </p:nvSpPr>
        <p:spPr>
          <a:xfrm>
            <a:off x="4028588" y="594000"/>
            <a:ext cx="7020530" cy="21468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F5FAC2-3EFA-4D9D-A80A-1E44DCA9A92A}"/>
              </a:ext>
            </a:extLst>
          </p:cNvPr>
          <p:cNvSpPr txBox="1"/>
          <p:nvPr/>
        </p:nvSpPr>
        <p:spPr>
          <a:xfrm>
            <a:off x="2239021" y="1887928"/>
            <a:ext cx="393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getMongo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6D814-D098-4799-B76B-D8AA040AA8A7}"/>
              </a:ext>
            </a:extLst>
          </p:cNvPr>
          <p:cNvSpPr/>
          <p:nvPr/>
        </p:nvSpPr>
        <p:spPr>
          <a:xfrm>
            <a:off x="3084675" y="514770"/>
            <a:ext cx="3347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@</a:t>
            </a:r>
            <a:r>
              <a:rPr lang="es-ES" dirty="0" err="1"/>
              <a:t>app.route</a:t>
            </a:r>
            <a:r>
              <a:rPr lang="es-ES" dirty="0"/>
              <a:t>(“/usuario/&lt;</a:t>
            </a:r>
            <a:r>
              <a:rPr lang="es-ES" dirty="0" err="1"/>
              <a:t>sesion</a:t>
            </a:r>
            <a:r>
              <a:rPr lang="es-ES" dirty="0"/>
              <a:t>&gt;”)</a:t>
            </a:r>
          </a:p>
          <a:p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sesion</a:t>
            </a:r>
            <a:endParaRPr lang="es-ES" dirty="0"/>
          </a:p>
          <a:p>
            <a:endParaRPr lang="es-E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F8CD26-B1BC-47D6-BFB8-D19F3B3D4119}"/>
              </a:ext>
            </a:extLst>
          </p:cNvPr>
          <p:cNvSpPr/>
          <p:nvPr/>
        </p:nvSpPr>
        <p:spPr>
          <a:xfrm>
            <a:off x="11807903" y="1628982"/>
            <a:ext cx="336126" cy="55808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7B5499-7C1D-4E8F-8AD2-2CA6D4DD0EDC}"/>
              </a:ext>
            </a:extLst>
          </p:cNvPr>
          <p:cNvSpPr/>
          <p:nvPr/>
        </p:nvSpPr>
        <p:spPr>
          <a:xfrm>
            <a:off x="11057005" y="1050062"/>
            <a:ext cx="652505" cy="38247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D52F89-D09F-43FB-95C5-7A03CE731FA8}"/>
              </a:ext>
            </a:extLst>
          </p:cNvPr>
          <p:cNvSpPr/>
          <p:nvPr/>
        </p:nvSpPr>
        <p:spPr>
          <a:xfrm>
            <a:off x="9837491" y="6158179"/>
            <a:ext cx="2513542" cy="11210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9C10D1-C689-48BB-B7FF-6F0B4D3888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9" t="6791" r="8970" b="3175"/>
          <a:stretch/>
        </p:blipFill>
        <p:spPr>
          <a:xfrm>
            <a:off x="5964738" y="1684459"/>
            <a:ext cx="5518642" cy="524951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491AF02-3D04-4B6A-BB6B-B9E1CDBB582B}"/>
              </a:ext>
            </a:extLst>
          </p:cNvPr>
          <p:cNvSpPr txBox="1"/>
          <p:nvPr/>
        </p:nvSpPr>
        <p:spPr>
          <a:xfrm>
            <a:off x="-261936" y="5308224"/>
            <a:ext cx="635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hlinkClick r:id="rId10"/>
              </a:rPr>
              <a:t>https://youtu.be/TPxzVgZ_yS8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8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https://circuits.io/</a:t>
            </a:r>
          </a:p>
          <a:p>
            <a:r>
              <a:rPr lang="en-US" dirty="0">
                <a:hlinkClick r:id="rId2"/>
              </a:rPr>
              <a:t>https://www.adafruit.com/includes/templates/adafruit2013/images/little_pi.png</a:t>
            </a:r>
            <a:endParaRPr lang="en-US" dirty="0"/>
          </a:p>
          <a:p>
            <a:r>
              <a:rPr lang="en-US" dirty="0">
                <a:hlinkClick r:id="rId3"/>
              </a:rPr>
              <a:t>https://cdn.pixabay.com/photo/2016/03/30/13/24/wifi-1290667_960_720.png</a:t>
            </a:r>
            <a:r>
              <a:rPr lang="en-US" dirty="0"/>
              <a:t>  </a:t>
            </a:r>
          </a:p>
          <a:p>
            <a:r>
              <a:rPr lang="en-US" dirty="0">
                <a:hlinkClick r:id="rId4"/>
              </a:rPr>
              <a:t>http://www.hotelcentral-basilica.hu/inc/filemanager/files/download.png</a:t>
            </a:r>
            <a:endParaRPr lang="en-US" dirty="0"/>
          </a:p>
          <a:p>
            <a:r>
              <a:rPr lang="en-US" dirty="0">
                <a:hlinkClick r:id="rId5"/>
              </a:rPr>
              <a:t>https://www.carriots.com/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9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642</Words>
  <Application>Microsoft Office PowerPoint</Application>
  <PresentationFormat>A3 Paper (297x420 mm)</PresentationFormat>
  <Paragraphs>260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Salazar</dc:creator>
  <cp:lastModifiedBy>Jaime Salazar</cp:lastModifiedBy>
  <cp:revision>40</cp:revision>
  <dcterms:created xsi:type="dcterms:W3CDTF">2017-05-18T14:54:45Z</dcterms:created>
  <dcterms:modified xsi:type="dcterms:W3CDTF">2017-06-20T12:03:25Z</dcterms:modified>
</cp:coreProperties>
</file>