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99" r:id="rId66"/>
    <p:sldId id="401" r:id="rId67"/>
    <p:sldId id="400" r:id="rId68"/>
    <p:sldId id="402" r:id="rId69"/>
    <p:sldId id="403" r:id="rId70"/>
    <p:sldId id="398" r:id="rId71"/>
    <p:sldId id="404" r:id="rId72"/>
    <p:sldId id="405" r:id="rId73"/>
    <p:sldId id="406" r:id="rId74"/>
    <p:sldId id="397" r:id="rId75"/>
    <p:sldId id="407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96" r:id="rId127"/>
    <p:sldId id="371" r:id="rId128"/>
    <p:sldId id="372" r:id="rId129"/>
    <p:sldId id="373" r:id="rId130"/>
    <p:sldId id="37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7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3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6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5" Type="http://schemas.openxmlformats.org/officeDocument/2006/relationships/image" Target="../media/image351.png"/><Relationship Id="rId4" Type="http://schemas.openxmlformats.org/officeDocument/2006/relationships/image" Target="../media/image34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52238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492560" cy="2371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/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492560" cy="2371418"/>
              </a:xfrm>
              <a:prstGeom prst="rect">
                <a:avLst/>
              </a:prstGeom>
              <a:blipFill>
                <a:blip r:embed="rId3"/>
                <a:stretch>
                  <a:fillRect l="-845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750164" y="2813771"/>
            <a:ext cx="275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s-ES" sz="2000" dirty="0" smtClean="0"/>
          </a:p>
          <a:p>
            <a:r>
              <a:rPr lang="en-US" sz="2000" dirty="0"/>
              <a:t>1001100001110110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0001000000110100</a:t>
            </a:r>
            <a:endParaRPr lang="en-US" sz="20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000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And(a=a[15], b=b[15], out=out[15</a:t>
            </a: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866882" y="1330372"/>
            <a:ext cx="653198" cy="91440"/>
            <a:chOff x="1499991" y="1715660"/>
            <a:chExt cx="6795166" cy="74111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20739"/>
            <a:ext cx="653198" cy="91440"/>
            <a:chOff x="1499991" y="1715660"/>
            <a:chExt cx="6795166" cy="741118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09475"/>
            <a:ext cx="653198" cy="91440"/>
            <a:chOff x="1499991" y="1715660"/>
            <a:chExt cx="6795166" cy="741118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898840"/>
            <a:ext cx="653198" cy="91440"/>
            <a:chOff x="1499991" y="1715660"/>
            <a:chExt cx="6795166" cy="741118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087201"/>
            <a:ext cx="653198" cy="91440"/>
            <a:chOff x="1499991" y="1715660"/>
            <a:chExt cx="6795166" cy="741118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277551"/>
            <a:ext cx="653198" cy="91440"/>
            <a:chOff x="1499991" y="1715660"/>
            <a:chExt cx="6795166" cy="741118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66015"/>
            <a:ext cx="653198" cy="91440"/>
            <a:chOff x="1499991" y="1715660"/>
            <a:chExt cx="6795166" cy="741118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56927"/>
            <a:ext cx="653198" cy="91440"/>
            <a:chOff x="1499991" y="1715660"/>
            <a:chExt cx="6795166" cy="741118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43545"/>
            <a:ext cx="653198" cy="91440"/>
            <a:chOff x="1499991" y="1715660"/>
            <a:chExt cx="6795166" cy="741118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33725"/>
            <a:ext cx="653198" cy="91440"/>
            <a:chOff x="1499991" y="1715660"/>
            <a:chExt cx="6795166" cy="741118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22433"/>
            <a:ext cx="653198" cy="91440"/>
            <a:chOff x="1499991" y="1715660"/>
            <a:chExt cx="6795166" cy="741118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12135"/>
            <a:ext cx="653198" cy="91440"/>
            <a:chOff x="1499991" y="1715660"/>
            <a:chExt cx="6795166" cy="741118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599517"/>
            <a:ext cx="653198" cy="91440"/>
            <a:chOff x="1499991" y="1715660"/>
            <a:chExt cx="6795166" cy="741118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790592"/>
            <a:ext cx="653198" cy="91440"/>
            <a:chOff x="1499991" y="1715660"/>
            <a:chExt cx="6795166" cy="741118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3979065"/>
            <a:ext cx="653198" cy="91440"/>
            <a:chOff x="1499991" y="1715660"/>
            <a:chExt cx="6795166" cy="741118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68418"/>
            <a:ext cx="653198" cy="91440"/>
            <a:chOff x="1499991" y="1715660"/>
            <a:chExt cx="6795166" cy="741118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97" name="Rectangle 496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0001000000110100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</p:spTree>
    <p:extLst>
      <p:ext uri="{BB962C8B-B14F-4D97-AF65-F5344CB8AC3E}">
        <p14:creationId xmlns:p14="http://schemas.microsoft.com/office/powerpoint/2010/main" val="637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And(a=a[15], b=b[15], out=out[15</a:t>
            </a: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866882" y="1330372"/>
            <a:ext cx="653198" cy="91440"/>
            <a:chOff x="1499991" y="1715660"/>
            <a:chExt cx="6795166" cy="74111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20739"/>
            <a:ext cx="653198" cy="91440"/>
            <a:chOff x="1499991" y="1715660"/>
            <a:chExt cx="6795166" cy="741118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09475"/>
            <a:ext cx="653198" cy="91440"/>
            <a:chOff x="1499991" y="1715660"/>
            <a:chExt cx="6795166" cy="741118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898840"/>
            <a:ext cx="653198" cy="91440"/>
            <a:chOff x="1499991" y="1715660"/>
            <a:chExt cx="6795166" cy="741118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087201"/>
            <a:ext cx="653198" cy="91440"/>
            <a:chOff x="1499991" y="1715660"/>
            <a:chExt cx="6795166" cy="741118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277551"/>
            <a:ext cx="653198" cy="91440"/>
            <a:chOff x="1499991" y="1715660"/>
            <a:chExt cx="6795166" cy="741118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66015"/>
            <a:ext cx="653198" cy="91440"/>
            <a:chOff x="1499991" y="1715660"/>
            <a:chExt cx="6795166" cy="741118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56927"/>
            <a:ext cx="653198" cy="91440"/>
            <a:chOff x="1499991" y="1715660"/>
            <a:chExt cx="6795166" cy="741118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43545"/>
            <a:ext cx="653198" cy="91440"/>
            <a:chOff x="1499991" y="1715660"/>
            <a:chExt cx="6795166" cy="741118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33725"/>
            <a:ext cx="653198" cy="91440"/>
            <a:chOff x="1499991" y="1715660"/>
            <a:chExt cx="6795166" cy="741118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22433"/>
            <a:ext cx="653198" cy="91440"/>
            <a:chOff x="1499991" y="1715660"/>
            <a:chExt cx="6795166" cy="741118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12135"/>
            <a:ext cx="653198" cy="91440"/>
            <a:chOff x="1499991" y="1715660"/>
            <a:chExt cx="6795166" cy="741118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599517"/>
            <a:ext cx="653198" cy="91440"/>
            <a:chOff x="1499991" y="1715660"/>
            <a:chExt cx="6795166" cy="741118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790592"/>
            <a:ext cx="653198" cy="91440"/>
            <a:chOff x="1499991" y="1715660"/>
            <a:chExt cx="6795166" cy="741118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3979065"/>
            <a:ext cx="653198" cy="91440"/>
            <a:chOff x="1499991" y="1715660"/>
            <a:chExt cx="6795166" cy="741118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68418"/>
            <a:ext cx="653198" cy="91440"/>
            <a:chOff x="1499991" y="1715660"/>
            <a:chExt cx="6795166" cy="741118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96" name="Rectangle 495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0001000000110100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</p:spTree>
    <p:extLst>
      <p:ext uri="{BB962C8B-B14F-4D97-AF65-F5344CB8AC3E}">
        <p14:creationId xmlns:p14="http://schemas.microsoft.com/office/powerpoint/2010/main" val="20131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   or16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750164" y="2813771"/>
            <a:ext cx="275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s-ES" sz="2000" dirty="0" smtClean="0"/>
          </a:p>
          <a:p>
            <a:r>
              <a:rPr lang="en-US" sz="2000" dirty="0"/>
              <a:t>1001100001110110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1001101001110110</a:t>
            </a:r>
            <a:endParaRPr lang="en-US" sz="20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or b[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3291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   or16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or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Or(a=a[15], b=b[15],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866882" y="1353494"/>
            <a:ext cx="653198" cy="44830"/>
            <a:chOff x="1499991" y="1903063"/>
            <a:chExt cx="6795166" cy="363346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43861"/>
            <a:ext cx="653198" cy="44830"/>
            <a:chOff x="1499991" y="1903063"/>
            <a:chExt cx="6795166" cy="363346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32597"/>
            <a:ext cx="653198" cy="44830"/>
            <a:chOff x="1499991" y="1903063"/>
            <a:chExt cx="6795166" cy="36334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921962"/>
            <a:ext cx="653198" cy="44830"/>
            <a:chOff x="1499991" y="1903063"/>
            <a:chExt cx="6795166" cy="363346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110323"/>
            <a:ext cx="653198" cy="44830"/>
            <a:chOff x="1499991" y="1903063"/>
            <a:chExt cx="6795166" cy="363346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300673"/>
            <a:ext cx="653198" cy="44830"/>
            <a:chOff x="1499991" y="1903063"/>
            <a:chExt cx="6795166" cy="363346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89137"/>
            <a:ext cx="653198" cy="44830"/>
            <a:chOff x="1499991" y="1903063"/>
            <a:chExt cx="6795166" cy="363346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80049"/>
            <a:ext cx="653198" cy="44830"/>
            <a:chOff x="1499991" y="1903063"/>
            <a:chExt cx="6795166" cy="363346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66667"/>
            <a:ext cx="653198" cy="44830"/>
            <a:chOff x="1499991" y="1903063"/>
            <a:chExt cx="6795166" cy="363346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56847"/>
            <a:ext cx="653198" cy="44830"/>
            <a:chOff x="1499991" y="1903063"/>
            <a:chExt cx="6795166" cy="363346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45555"/>
            <a:ext cx="653198" cy="44830"/>
            <a:chOff x="1499991" y="1903063"/>
            <a:chExt cx="6795166" cy="363346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35257"/>
            <a:ext cx="653198" cy="44830"/>
            <a:chOff x="1499991" y="1903063"/>
            <a:chExt cx="6795166" cy="363346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622639"/>
            <a:ext cx="653198" cy="44830"/>
            <a:chOff x="1499991" y="1903063"/>
            <a:chExt cx="6795166" cy="363346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813714"/>
            <a:ext cx="653198" cy="44830"/>
            <a:chOff x="1499991" y="1903063"/>
            <a:chExt cx="6795166" cy="363346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4002187"/>
            <a:ext cx="653198" cy="44830"/>
            <a:chOff x="1499991" y="1903063"/>
            <a:chExt cx="6795166" cy="363346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91540"/>
            <a:ext cx="653198" cy="44830"/>
            <a:chOff x="1499991" y="1903063"/>
            <a:chExt cx="6795166" cy="363346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6111845" y="1329553"/>
            <a:ext cx="155692" cy="91440"/>
            <a:chOff x="3675121" y="3048834"/>
            <a:chExt cx="1599238" cy="723601"/>
          </a:xfrm>
        </p:grpSpPr>
        <p:cxnSp>
          <p:nvCxnSpPr>
            <p:cNvPr id="152" name="Straight Connector 15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6114396" y="1520077"/>
            <a:ext cx="155692" cy="91440"/>
            <a:chOff x="3675121" y="3048834"/>
            <a:chExt cx="1599238" cy="723601"/>
          </a:xfrm>
        </p:grpSpPr>
        <p:cxnSp>
          <p:nvCxnSpPr>
            <p:cNvPr id="172" name="Straight Connector 17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7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6114396" y="1710195"/>
            <a:ext cx="155692" cy="91440"/>
            <a:chOff x="3675121" y="3048834"/>
            <a:chExt cx="1599238" cy="723601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0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4" name="Rectangle 213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1001101001110110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6114396" y="1898551"/>
            <a:ext cx="155692" cy="91440"/>
            <a:chOff x="3675121" y="3048834"/>
            <a:chExt cx="1599238" cy="723601"/>
          </a:xfrm>
        </p:grpSpPr>
        <p:cxnSp>
          <p:nvCxnSpPr>
            <p:cNvPr id="216" name="Straight Connector 21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6116947" y="2086694"/>
            <a:ext cx="155692" cy="91440"/>
            <a:chOff x="3675121" y="3048834"/>
            <a:chExt cx="1599238" cy="723601"/>
          </a:xfrm>
        </p:grpSpPr>
        <p:cxnSp>
          <p:nvCxnSpPr>
            <p:cNvPr id="223" name="Straight Connector 22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6116947" y="2279193"/>
            <a:ext cx="155692" cy="91440"/>
            <a:chOff x="3675121" y="3048834"/>
            <a:chExt cx="1599238" cy="723601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6106956" y="2467014"/>
            <a:ext cx="155692" cy="91440"/>
            <a:chOff x="3675121" y="3048834"/>
            <a:chExt cx="1599238" cy="723601"/>
          </a:xfrm>
        </p:grpSpPr>
        <p:cxnSp>
          <p:nvCxnSpPr>
            <p:cNvPr id="237" name="Straight Connector 23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3" name="Group 242"/>
          <p:cNvGrpSpPr/>
          <p:nvPr/>
        </p:nvGrpSpPr>
        <p:grpSpPr>
          <a:xfrm>
            <a:off x="6109507" y="2657538"/>
            <a:ext cx="155692" cy="91440"/>
            <a:chOff x="3675121" y="3048834"/>
            <a:chExt cx="1599238" cy="723601"/>
          </a:xfrm>
        </p:grpSpPr>
        <p:cxnSp>
          <p:nvCxnSpPr>
            <p:cNvPr id="244" name="Straight Connector 24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6109507" y="2842893"/>
            <a:ext cx="155692" cy="91440"/>
            <a:chOff x="3675121" y="3048834"/>
            <a:chExt cx="1599238" cy="723601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6109507" y="3031249"/>
            <a:ext cx="155692" cy="91440"/>
            <a:chOff x="3675121" y="3048834"/>
            <a:chExt cx="1599238" cy="723601"/>
          </a:xfrm>
        </p:grpSpPr>
        <p:cxnSp>
          <p:nvCxnSpPr>
            <p:cNvPr id="258" name="Straight Connector 25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6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6112058" y="3219392"/>
            <a:ext cx="155692" cy="91440"/>
            <a:chOff x="3675121" y="3048834"/>
            <a:chExt cx="1599238" cy="723601"/>
          </a:xfrm>
        </p:grpSpPr>
        <p:cxnSp>
          <p:nvCxnSpPr>
            <p:cNvPr id="265" name="Straight Connector 26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6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6112058" y="3411891"/>
            <a:ext cx="155692" cy="91440"/>
            <a:chOff x="3675121" y="3048834"/>
            <a:chExt cx="1599238" cy="723601"/>
          </a:xfrm>
        </p:grpSpPr>
        <p:cxnSp>
          <p:nvCxnSpPr>
            <p:cNvPr id="272" name="Straight Connector 27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8" name="Group 277"/>
          <p:cNvGrpSpPr/>
          <p:nvPr/>
        </p:nvGrpSpPr>
        <p:grpSpPr>
          <a:xfrm>
            <a:off x="6109633" y="3598668"/>
            <a:ext cx="155692" cy="91440"/>
            <a:chOff x="3675121" y="3048834"/>
            <a:chExt cx="1599238" cy="723601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2" name="Group 291"/>
          <p:cNvGrpSpPr/>
          <p:nvPr/>
        </p:nvGrpSpPr>
        <p:grpSpPr>
          <a:xfrm>
            <a:off x="6109633" y="3791787"/>
            <a:ext cx="155692" cy="91440"/>
            <a:chOff x="3675121" y="3048834"/>
            <a:chExt cx="1599238" cy="723601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0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6" name="Group 305"/>
          <p:cNvGrpSpPr/>
          <p:nvPr/>
        </p:nvGrpSpPr>
        <p:grpSpPr>
          <a:xfrm>
            <a:off x="6112184" y="3979930"/>
            <a:ext cx="155692" cy="91440"/>
            <a:chOff x="3675121" y="3048834"/>
            <a:chExt cx="1599238" cy="723601"/>
          </a:xfrm>
        </p:grpSpPr>
        <p:cxnSp>
          <p:nvCxnSpPr>
            <p:cNvPr id="314" name="Straight Connector 31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1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0" name="Group 319"/>
          <p:cNvGrpSpPr/>
          <p:nvPr/>
        </p:nvGrpSpPr>
        <p:grpSpPr>
          <a:xfrm>
            <a:off x="6112184" y="4167666"/>
            <a:ext cx="155692" cy="91440"/>
            <a:chOff x="3675121" y="3048834"/>
            <a:chExt cx="1599238" cy="723601"/>
          </a:xfrm>
        </p:grpSpPr>
        <p:cxnSp>
          <p:nvCxnSpPr>
            <p:cNvPr id="328" name="Straight Connector 32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" name="Group 33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0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0101010101010101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mux16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1010101010101010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866882" y="1353494"/>
            <a:ext cx="653198" cy="44830"/>
            <a:chOff x="1499991" y="1903063"/>
            <a:chExt cx="6795166" cy="363346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43861"/>
            <a:ext cx="653198" cy="44830"/>
            <a:chOff x="1499991" y="1903063"/>
            <a:chExt cx="6795166" cy="363346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32597"/>
            <a:ext cx="653198" cy="44830"/>
            <a:chOff x="1499991" y="1903063"/>
            <a:chExt cx="6795166" cy="36334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921962"/>
            <a:ext cx="653198" cy="44830"/>
            <a:chOff x="1499991" y="1903063"/>
            <a:chExt cx="6795166" cy="363346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110323"/>
            <a:ext cx="653198" cy="44830"/>
            <a:chOff x="1499991" y="1903063"/>
            <a:chExt cx="6795166" cy="363346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300673"/>
            <a:ext cx="653198" cy="44830"/>
            <a:chOff x="1499991" y="1903063"/>
            <a:chExt cx="6795166" cy="363346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89137"/>
            <a:ext cx="653198" cy="44830"/>
            <a:chOff x="1499991" y="1903063"/>
            <a:chExt cx="6795166" cy="363346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80049"/>
            <a:ext cx="653198" cy="44830"/>
            <a:chOff x="1499991" y="1903063"/>
            <a:chExt cx="6795166" cy="363346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66667"/>
            <a:ext cx="653198" cy="44830"/>
            <a:chOff x="1499991" y="1903063"/>
            <a:chExt cx="6795166" cy="363346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56847"/>
            <a:ext cx="653198" cy="44830"/>
            <a:chOff x="1499991" y="1903063"/>
            <a:chExt cx="6795166" cy="363346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45555"/>
            <a:ext cx="653198" cy="44830"/>
            <a:chOff x="1499991" y="1903063"/>
            <a:chExt cx="6795166" cy="363346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35257"/>
            <a:ext cx="653198" cy="44830"/>
            <a:chOff x="1499991" y="1903063"/>
            <a:chExt cx="6795166" cy="363346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622639"/>
            <a:ext cx="653198" cy="44830"/>
            <a:chOff x="1499991" y="1903063"/>
            <a:chExt cx="6795166" cy="363346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813714"/>
            <a:ext cx="653198" cy="44830"/>
            <a:chOff x="1499991" y="1903063"/>
            <a:chExt cx="6795166" cy="363346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4002187"/>
            <a:ext cx="653198" cy="44830"/>
            <a:chOff x="1499991" y="1903063"/>
            <a:chExt cx="6795166" cy="363346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91540"/>
            <a:ext cx="653198" cy="44830"/>
            <a:chOff x="1499991" y="1903063"/>
            <a:chExt cx="6795166" cy="363346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H="1" flipV="1">
            <a:off x="6189652" y="139600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riangle 100"/>
          <p:cNvSpPr/>
          <p:nvPr/>
        </p:nvSpPr>
        <p:spPr>
          <a:xfrm rot="5400000">
            <a:off x="6148520" y="133927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5789506" y="146000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533039" y="4428952"/>
            <a:ext cx="5126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995162" y="4298920"/>
            <a:ext cx="0" cy="2743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5789591" y="1467940"/>
            <a:ext cx="0" cy="28346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6187886" y="1585906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riangle 100"/>
          <p:cNvSpPr/>
          <p:nvPr/>
        </p:nvSpPr>
        <p:spPr>
          <a:xfrm rot="5400000">
            <a:off x="6146754" y="1529175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5787740" y="1649914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187742" y="1774485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riangle 100"/>
          <p:cNvSpPr/>
          <p:nvPr/>
        </p:nvSpPr>
        <p:spPr>
          <a:xfrm rot="5400000">
            <a:off x="6143435" y="1717754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5784421" y="1838493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186506" y="196625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142199" y="190952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5786360" y="203026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6186504" y="215373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iangle 100"/>
          <p:cNvSpPr/>
          <p:nvPr/>
        </p:nvSpPr>
        <p:spPr>
          <a:xfrm rot="5400000">
            <a:off x="6142197" y="209700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5786358" y="221774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6188372" y="2342939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riangle 100"/>
          <p:cNvSpPr/>
          <p:nvPr/>
        </p:nvSpPr>
        <p:spPr>
          <a:xfrm rot="5400000">
            <a:off x="6144065" y="2286208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5788226" y="2406947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6188525" y="253114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riangle 100"/>
          <p:cNvSpPr/>
          <p:nvPr/>
        </p:nvSpPr>
        <p:spPr>
          <a:xfrm rot="5400000">
            <a:off x="6144218" y="247441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5788379" y="259515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6187355" y="2724856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riangle 100"/>
          <p:cNvSpPr/>
          <p:nvPr/>
        </p:nvSpPr>
        <p:spPr>
          <a:xfrm rot="5400000">
            <a:off x="6143048" y="2668125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5784034" y="2788864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187106" y="2911404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iangle 100"/>
          <p:cNvSpPr/>
          <p:nvPr/>
        </p:nvSpPr>
        <p:spPr>
          <a:xfrm rot="5400000">
            <a:off x="6142799" y="2854673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5783785" y="2975412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6186177" y="3100584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riangle 100"/>
          <p:cNvSpPr/>
          <p:nvPr/>
        </p:nvSpPr>
        <p:spPr>
          <a:xfrm rot="5400000">
            <a:off x="6141870" y="3043853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786031" y="3164592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6186176" y="328874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riangle 100"/>
          <p:cNvSpPr/>
          <p:nvPr/>
        </p:nvSpPr>
        <p:spPr>
          <a:xfrm rot="5400000">
            <a:off x="6141869" y="323201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5786030" y="335275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6185589" y="348015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riangle 100"/>
          <p:cNvSpPr/>
          <p:nvPr/>
        </p:nvSpPr>
        <p:spPr>
          <a:xfrm rot="5400000">
            <a:off x="6144457" y="342342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33" name="Straight Connector 232"/>
          <p:cNvCxnSpPr/>
          <p:nvPr/>
        </p:nvCxnSpPr>
        <p:spPr>
          <a:xfrm flipV="1">
            <a:off x="5785443" y="354416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 flipV="1">
            <a:off x="6185808" y="366396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riangle 100"/>
          <p:cNvSpPr/>
          <p:nvPr/>
        </p:nvSpPr>
        <p:spPr>
          <a:xfrm rot="5400000">
            <a:off x="6144676" y="360723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39" name="Straight Connector 238"/>
          <p:cNvCxnSpPr/>
          <p:nvPr/>
        </p:nvCxnSpPr>
        <p:spPr>
          <a:xfrm flipV="1">
            <a:off x="5785662" y="372797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6186504" y="3854073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riangle 100"/>
          <p:cNvSpPr/>
          <p:nvPr/>
        </p:nvSpPr>
        <p:spPr>
          <a:xfrm rot="5400000">
            <a:off x="6142197" y="3797342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786358" y="3918081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6185385" y="404216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riangle 100"/>
          <p:cNvSpPr/>
          <p:nvPr/>
        </p:nvSpPr>
        <p:spPr>
          <a:xfrm rot="5400000">
            <a:off x="6144253" y="398543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5785239" y="410616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6186175" y="423229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riangle 100"/>
          <p:cNvSpPr/>
          <p:nvPr/>
        </p:nvSpPr>
        <p:spPr>
          <a:xfrm rot="5400000">
            <a:off x="6141868" y="417556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5786029" y="429629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 rot="16200000">
            <a:off x="5487251" y="2552939"/>
            <a:ext cx="512641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3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60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multiplexor: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Mux(a=a[0], b=b[0],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Mux(a=a[1], b=b[1],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Mux(a=a[2], b=b[2],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Mux(a=a[3], b=b[3],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Mux(a=a[4], b=b[4],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Mux(a=a[5], b=b[5],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Mux(a=a[6], b=b[6],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Mux(a=a[7], b=b[7],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Mux(a=a[8], b=b[8],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Mux(a=a[9], b=b[9],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Mux(a=a[10], b=b[10],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Mux(a=a[11], b=b[11],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Mux(a=a[12], b=b[12],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Mux(a=a[13], b=b[13],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Mux(a=a[14], b=b[14],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Mux(a=a[15], b=b[15],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0101010101010101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</p:spTree>
    <p:extLst>
      <p:ext uri="{BB962C8B-B14F-4D97-AF65-F5344CB8AC3E}">
        <p14:creationId xmlns:p14="http://schemas.microsoft.com/office/powerpoint/2010/main" val="22857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2-way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633" name="Group 632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634" name="Straight Connector 633"/>
            <p:cNvCxnSpPr/>
            <p:nvPr/>
          </p:nvCxnSpPr>
          <p:spPr>
            <a:xfrm flipV="1">
              <a:off x="3675121" y="358396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flipV="1">
              <a:off x="3675121" y="323358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Group 6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40" name="Rectangle 639"/>
          <p:cNvSpPr/>
          <p:nvPr/>
        </p:nvSpPr>
        <p:spPr>
          <a:xfrm>
            <a:off x="3090328" y="45846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083040" y="32128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2008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8-way Or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633" name="Group 632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634" name="Straight Connector 633"/>
            <p:cNvCxnSpPr/>
            <p:nvPr/>
          </p:nvCxnSpPr>
          <p:spPr>
            <a:xfrm flipV="1">
              <a:off x="3675121" y="3717695"/>
              <a:ext cx="37083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flipV="1">
              <a:off x="3675121" y="3279788"/>
              <a:ext cx="4125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Group 6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40" name="Rectangle 639"/>
          <p:cNvSpPr/>
          <p:nvPr/>
        </p:nvSpPr>
        <p:spPr>
          <a:xfrm>
            <a:off x="3082277" y="306232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082277" y="274321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34425" y="2874016"/>
            <a:ext cx="148132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34425" y="3187765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34423" y="3861250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34423" y="4203857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34422" y="4534232"/>
            <a:ext cx="162763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34423" y="4884196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082277" y="339160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082277" y="37309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082276" y="407054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91532" y="440047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91532" y="4752698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91532" y="5110513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675121" y="3717695"/>
              <a:ext cx="37083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75121" y="3279788"/>
              <a:ext cx="4125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34425" y="2874016"/>
            <a:ext cx="148132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34425" y="3187765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34423" y="3861250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4423" y="4203857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34422" y="4534232"/>
            <a:ext cx="162763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34423" y="4884196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88577" y="3062321"/>
            <a:ext cx="7577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8577" y="2743211"/>
            <a:ext cx="7577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88577" y="3391600"/>
            <a:ext cx="757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88577" y="3730961"/>
            <a:ext cx="858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88576" y="4070549"/>
            <a:ext cx="757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97832" y="4400474"/>
            <a:ext cx="7485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97832" y="4752698"/>
            <a:ext cx="7485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97832" y="5110513"/>
            <a:ext cx="8493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4578010" y="2616916"/>
            <a:ext cx="5061011" cy="2834640"/>
            <a:chOff x="3990333" y="3048834"/>
            <a:chExt cx="1282818" cy="723601"/>
          </a:xfrm>
        </p:grpSpPr>
        <p:cxnSp>
          <p:nvCxnSpPr>
            <p:cNvPr id="249" name="Straight Connector 248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53" name="Straight Connector 252"/>
          <p:cNvCxnSpPr/>
          <p:nvPr/>
        </p:nvCxnSpPr>
        <p:spPr>
          <a:xfrm flipV="1">
            <a:off x="3329486" y="4046608"/>
            <a:ext cx="167335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022530" y="40009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3946040" y="41029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sp>
        <p:nvSpPr>
          <p:cNvPr id="256" name="Rectangle 255"/>
          <p:cNvSpPr/>
          <p:nvPr/>
        </p:nvSpPr>
        <p:spPr>
          <a:xfrm>
            <a:off x="2697832" y="3637313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8741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242566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320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3202415"/>
              </a:xfrm>
              <a:prstGeom prst="rect">
                <a:avLst/>
              </a:prstGeom>
              <a:blipFill>
                <a:blip r:embed="rId3"/>
                <a:stretch>
                  <a:fillRect l="-817" t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4578010" y="2616916"/>
            <a:ext cx="5061011" cy="2834640"/>
            <a:chOff x="3990333" y="3048834"/>
            <a:chExt cx="1282818" cy="723601"/>
          </a:xfrm>
        </p:grpSpPr>
        <p:cxnSp>
          <p:nvCxnSpPr>
            <p:cNvPr id="249" name="Straight Connector 248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53" name="Straight Connector 252"/>
          <p:cNvCxnSpPr/>
          <p:nvPr/>
        </p:nvCxnSpPr>
        <p:spPr>
          <a:xfrm flipV="1">
            <a:off x="3329486" y="4046608"/>
            <a:ext cx="167335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022530" y="40009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3946040" y="41029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sp>
        <p:nvSpPr>
          <p:cNvPr id="256" name="Rectangle 255"/>
          <p:cNvSpPr/>
          <p:nvPr/>
        </p:nvSpPr>
        <p:spPr>
          <a:xfrm>
            <a:off x="2697832" y="3637313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00100110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9577502" y="3911094"/>
            <a:ext cx="1128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</p:spTree>
    <p:extLst>
      <p:ext uri="{BB962C8B-B14F-4D97-AF65-F5344CB8AC3E}">
        <p14:creationId xmlns:p14="http://schemas.microsoft.com/office/powerpoint/2010/main" val="42464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Or8Way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in[8];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Or(a=in[0], b=in[1], out=o01);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Or(a=in[2], b=in[3], out=o23);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Or(a=in[4], b=in[5], out=o45);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Or(a=in[6], b=in[7], out=o67);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Or(a=o01, b=o23, out=o03);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Or(a=o45, b=o67, out=o47);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Or(a=o03, b=o47,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5611050" y="1418208"/>
            <a:ext cx="5061011" cy="2834640"/>
            <a:chOff x="3990333" y="3048834"/>
            <a:chExt cx="1282818" cy="723601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0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10610542" y="2712386"/>
            <a:ext cx="806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30872" y="2438605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00100110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362526" y="2847900"/>
            <a:ext cx="1929384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055570" y="280227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979080" y="290426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468292" y="2725657"/>
            <a:ext cx="487304" cy="231662"/>
            <a:chOff x="3675121" y="3048834"/>
            <a:chExt cx="1599238" cy="723601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1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>
          <a:xfrm flipH="1">
            <a:off x="6291344" y="1545644"/>
            <a:ext cx="0" cy="26060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88346" y="154764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288346" y="1663973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288346" y="235281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288346" y="246914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07540" y="194471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07540" y="206104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407290" y="1605941"/>
            <a:ext cx="0" cy="3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41780" y="1605712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470575" y="2004252"/>
            <a:ext cx="0" cy="777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104815" y="2001395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947976" y="2848001"/>
            <a:ext cx="731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08696" y="2063420"/>
            <a:ext cx="0" cy="347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41780" y="2410233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470945" y="2903514"/>
            <a:ext cx="0" cy="777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594850" y="3977891"/>
            <a:ext cx="487304" cy="231662"/>
            <a:chOff x="3675121" y="3048834"/>
            <a:chExt cx="1599238" cy="723601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7684839" y="3569791"/>
            <a:ext cx="487304" cy="231662"/>
            <a:chOff x="3675121" y="3048834"/>
            <a:chExt cx="1599238" cy="723601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4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47" name="Straight Connector 146"/>
          <p:cNvCxnSpPr/>
          <p:nvPr/>
        </p:nvCxnSpPr>
        <p:spPr>
          <a:xfrm>
            <a:off x="6291069" y="323187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291069" y="334820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291069" y="4037041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291069" y="415336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0263" y="3628941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10263" y="374526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7410013" y="3290168"/>
            <a:ext cx="0" cy="3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44503" y="3289939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107538" y="3685622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7411419" y="3747647"/>
            <a:ext cx="0" cy="347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44503" y="409446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234934" y="4132626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234934" y="391294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186965" y="4093722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o67 = 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185512" y="315953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o45 = 1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6596890" y="3173148"/>
            <a:ext cx="487304" cy="231662"/>
            <a:chOff x="3675121" y="3048834"/>
            <a:chExt cx="1599238" cy="723601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6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9" name="Rectangle 168"/>
          <p:cNvSpPr/>
          <p:nvPr/>
        </p:nvSpPr>
        <p:spPr>
          <a:xfrm>
            <a:off x="6236974" y="332788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236974" y="310820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276130" y="368983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o47 = 1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594850" y="2295141"/>
            <a:ext cx="487304" cy="231662"/>
            <a:chOff x="3675121" y="3048834"/>
            <a:chExt cx="1599238" cy="723601"/>
          </a:xfrm>
        </p:grpSpPr>
        <p:cxnSp>
          <p:nvCxnSpPr>
            <p:cNvPr id="175" name="Straight Connector 17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7684839" y="1887041"/>
            <a:ext cx="487304" cy="231662"/>
            <a:chOff x="3675121" y="3048834"/>
            <a:chExt cx="1599238" cy="723601"/>
          </a:xfrm>
        </p:grpSpPr>
        <p:cxnSp>
          <p:nvCxnSpPr>
            <p:cNvPr id="185" name="Straight Connector 18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6234934" y="2449876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234934" y="223019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186965" y="2410972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o23 = 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185512" y="147678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o01 = 0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6596890" y="1490398"/>
            <a:ext cx="487304" cy="231662"/>
            <a:chOff x="3675121" y="3048834"/>
            <a:chExt cx="1599238" cy="723601"/>
          </a:xfrm>
        </p:grpSpPr>
        <p:cxnSp>
          <p:nvCxnSpPr>
            <p:cNvPr id="196" name="Straight Connector 19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0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3" name="Rectangle 202"/>
          <p:cNvSpPr/>
          <p:nvPr/>
        </p:nvSpPr>
        <p:spPr>
          <a:xfrm>
            <a:off x="6236974" y="164513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36974" y="142545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276130" y="185468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o47 = 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846083" y="270021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</p:spTree>
    <p:extLst>
      <p:ext uri="{BB962C8B-B14F-4D97-AF65-F5344CB8AC3E}">
        <p14:creationId xmlns:p14="http://schemas.microsoft.com/office/powerpoint/2010/main" val="32760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2"/>
          <a:srcRect l="48527"/>
          <a:stretch/>
        </p:blipFill>
        <p:spPr>
          <a:xfrm>
            <a:off x="4752445" y="1822992"/>
            <a:ext cx="283381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2"/>
          <a:srcRect l="48527"/>
          <a:stretch/>
        </p:blipFill>
        <p:spPr>
          <a:xfrm>
            <a:off x="4752445" y="1822992"/>
            <a:ext cx="2833813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  <a:ln>
            <a:noFill/>
          </a:ln>
        </p:spPr>
      </p:pic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" name="Oval 69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073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748254" y="2789739"/>
            <a:ext cx="1133693" cy="10844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18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748254" y="2789739"/>
            <a:ext cx="1133693" cy="10844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722897" y="2039638"/>
            <a:ext cx="1133693" cy="108442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035575" y="376604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5631050" y="1590519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631050" y="3141766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875399" y="2382927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825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101979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347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3479414"/>
              </a:xfrm>
              <a:prstGeom prst="rect">
                <a:avLst/>
              </a:prstGeom>
              <a:blipFill>
                <a:blip r:embed="rId3"/>
                <a:stretch>
                  <a:fillRect l="-817" t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233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792598"/>
              <a:ext cx="355441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978429" y="110055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6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33313" y="3568035"/>
            <a:ext cx="10607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28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984142" y="189114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9153" y="415098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[0..1]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Mux8Way16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e[16], f[16], g[16], h[16],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Mux4Way16(a=a, b=b, c=c, d=d,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Mux4Way16(a=e, b=f, c=g, d=h,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233318" y="2021112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33317" y="2783445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90139" y="26399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90139" y="343059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855578" y="29469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575256" y="3829644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6636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7624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49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47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55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8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849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47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104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464173" y="162573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464173" y="1231905"/>
            <a:ext cx="0" cy="384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64839" y="1923283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070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070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45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444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44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444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041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660830" y="119383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61480" y="125010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660830" y="197439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561480" y="203067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660830" y="273413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61480" y="2790409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660830" y="352580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1480" y="358207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986109" y="150112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235285" y="1631093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62797" y="158437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63447" y="164065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4985054" y="227991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234230" y="2409882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661742" y="236316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562392" y="241944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4981837" y="30449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231013" y="3174939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658525" y="312822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59175" y="31844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4990978" y="382009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5240154" y="3950067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667666" y="390335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568316" y="395962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295425" y="172751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63414" y="191936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95425" y="1633247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95425" y="182576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95803" y="1825763"/>
            <a:ext cx="0" cy="201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636208" y="3184186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464173" y="3233755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295425" y="333552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63414" y="352738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95425" y="343378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63414" y="2790883"/>
            <a:ext cx="0" cy="438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471034" y="3525806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294892" y="3174939"/>
            <a:ext cx="0" cy="164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98451" y="3436944"/>
            <a:ext cx="0" cy="12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7081839" y="386277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908671" y="37856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606253" y="2526992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506903" y="2583264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669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233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792598"/>
              <a:ext cx="355441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978429" y="110055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6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h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33313" y="3568035"/>
            <a:ext cx="10607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28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984142" y="189114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9153" y="415098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[0..1]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Mux8Way16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e[16], f[16], g[16], h[16],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Mux4Way16(a=a, b=b, c=c, d=d,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Mux4Way16(a=e, b=f, c=g, d=h,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233318" y="2021112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33317" y="2783445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90139" y="26399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90139" y="343059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855578" y="29469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575256" y="3829644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6636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7624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49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47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55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8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849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47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104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464173" y="162573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464173" y="1231905"/>
            <a:ext cx="0" cy="384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64839" y="1923283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070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070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45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444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44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444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041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660830" y="119383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61480" y="125010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660830" y="197439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561480" y="203067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660830" y="273413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61480" y="2790409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660830" y="352580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1480" y="358207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7155050" y="1590519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55050" y="3141766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99399" y="2382927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617"/>
          <a:stretch/>
        </p:blipFill>
        <p:spPr>
          <a:xfrm>
            <a:off x="2188361" y="4525594"/>
            <a:ext cx="7315200" cy="215442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986109" y="150112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235285" y="1631093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62797" y="158437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63447" y="164065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4985054" y="227991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234230" y="2409882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661742" y="236316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562392" y="241944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4981837" y="30449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231013" y="3174939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658525" y="312822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59175" y="31844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4990978" y="382009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5240154" y="3950067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667666" y="390335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568316" y="395962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295425" y="172751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63414" y="191936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95425" y="1633247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95425" y="182576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95803" y="1825763"/>
            <a:ext cx="0" cy="201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636208" y="3184186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464173" y="3233755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295425" y="333552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63414" y="352738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95425" y="343378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63414" y="2790883"/>
            <a:ext cx="0" cy="438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471034" y="3525806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294892" y="3174939"/>
            <a:ext cx="0" cy="164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98451" y="3436944"/>
            <a:ext cx="0" cy="12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7081839" y="386277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908671" y="37856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9606253" y="2526992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506903" y="2583264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371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94844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60788"/>
          <a:stretch/>
        </p:blipFill>
        <p:spPr>
          <a:xfrm>
            <a:off x="7781039" y="1909761"/>
            <a:ext cx="2532289" cy="181927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DMux4Way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a=a, b=b);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a=c, b=d);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1561103" y="5863583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11473387" y="14300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0554791" y="298444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1479100" y="285441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0309914" y="15640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0554791" y="23037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11479100" y="217368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10554791" y="372261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11479100" y="359258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73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74" name="Triangle 100"/>
          <p:cNvSpPr/>
          <p:nvPr/>
        </p:nvSpPr>
        <p:spPr>
          <a:xfrm rot="16200000">
            <a:off x="9504891" y="315362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9935904" y="184162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9935904" y="20541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304092" y="156536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07166" y="2057586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06427" y="23013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0309914" y="2985938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35904" y="326351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9935904" y="34760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0304092" y="298725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307166" y="3479478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0306427" y="3723283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sp>
        <p:nvSpPr>
          <p:cNvPr id="295" name="Rectangle 294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2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DMux4Way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a=a, b=b);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a=c, b=d);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561103" y="5863583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1473387" y="1430089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554791" y="298444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479100" y="2854413"/>
            <a:ext cx="10983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309914" y="15640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554791" y="23037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479100" y="217368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0554791" y="372261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479100" y="3592584"/>
            <a:ext cx="712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 = 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8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9" name="Triangle 100"/>
          <p:cNvSpPr/>
          <p:nvPr/>
        </p:nvSpPr>
        <p:spPr>
          <a:xfrm rot="16200000">
            <a:off x="9504891" y="315362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935904" y="184162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935904" y="20541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304092" y="156536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307166" y="2057586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306427" y="23013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0309914" y="2985938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935904" y="326351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9935904" y="34760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304092" y="298725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307166" y="3479478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306427" y="3723283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[1,1]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= 1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79643" y="2263170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179643" y="2808901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612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1" y="1083509"/>
            <a:ext cx="927221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d, e, f, g, h} = {in, 0, 0, 0, 0,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in, 0, 0, 0,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0, 0, 0, 0, 0, 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358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d, e, f, g, h} = {in, 0, 0, 0, 0,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in, 0, 0, 0,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0, 0, 0, 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DMux8Way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d, e, f, g, h;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DMux4WaY(in=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[1..2], a=a, b=b, c=c, d=d);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DMux4WaY(in=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[1..2], a=e, b=f, c=g, d=h);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dmux8way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530"/>
          <a:stretch/>
        </p:blipFill>
        <p:spPr>
          <a:xfrm>
            <a:off x="2185416" y="4526280"/>
            <a:ext cx="7315200" cy="2157984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1561103" y="5822707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1473387" y="1290389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10210854" y="14243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0554791" y="21640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1479100" y="203398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99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0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935904" y="180352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9935904" y="20160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0212652" y="1425664"/>
            <a:ext cx="0" cy="37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307166" y="1797236"/>
            <a:ext cx="0" cy="109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0306427" y="21616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1,1,1]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=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179643" y="2263170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179643" y="2808901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10554791" y="251919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1479100" y="238916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10211177" y="251687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0554791" y="1796918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79100" y="1666885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10306427" y="1794595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9944154" y="191014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9935904" y="211753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210224" y="2118445"/>
            <a:ext cx="0" cy="393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303564" y="2019756"/>
            <a:ext cx="0" cy="14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1473517" y="2683378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10210984" y="2817335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0554921" y="3557003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79230" y="3426970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74" name="Triangle 100"/>
          <p:cNvSpPr/>
          <p:nvPr/>
        </p:nvSpPr>
        <p:spPr>
          <a:xfrm rot="16200000">
            <a:off x="9505021" y="3151404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9936034" y="319651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9936034" y="340906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212782" y="2818653"/>
            <a:ext cx="0" cy="37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307296" y="3190225"/>
            <a:ext cx="0" cy="109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0306557" y="3554680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10554921" y="3912183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1479230" y="3782150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10211307" y="3909860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0554921" y="318990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1479230" y="3059874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0306557" y="3187584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9944284" y="330313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9936034" y="351051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210354" y="3511434"/>
            <a:ext cx="0" cy="393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303694" y="3412745"/>
            <a:ext cx="0" cy="14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0554791" y="2823352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[0,1,0]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[0,1,1]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= 1 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[0,1,0]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100" dirty="0" smtClean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[0,1,1]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= 0 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[0,0,0]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[0,0,0]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 </a:t>
            </a:r>
            <a:endParaRPr lang="en-US" sz="1100" dirty="0" smtClean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239774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every 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  <a:blipFill>
                <a:blip r:embed="rId3"/>
                <a:stretch>
                  <a:fillRect l="-817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89644" y="1382900"/>
            <a:ext cx="1262230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Implementation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dirty="0"/>
              <a:t>Each internal part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</a:t>
            </a:r>
            <a:r>
              <a:rPr lang="en-US" dirty="0"/>
              <a:t>) refers to a stand-alone </a:t>
            </a:r>
            <a:r>
              <a:rPr lang="en-US" dirty="0" smtClean="0"/>
              <a:t>chip</a:t>
            </a:r>
          </a:p>
          <a:p>
            <a:endParaRPr lang="en-US" dirty="0"/>
          </a:p>
          <a:p>
            <a:r>
              <a:rPr lang="en-US" sz="1600" dirty="0"/>
              <a:t>	</a:t>
            </a:r>
            <a:r>
              <a:rPr lang="en-US" dirty="0"/>
              <a:t>Internal parts = black boxes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allows the designer to focus on their </a:t>
            </a:r>
            <a:r>
              <a:rPr lang="en-US" dirty="0" smtClean="0"/>
              <a:t>arrangement</a:t>
            </a:r>
          </a:p>
          <a:p>
            <a:endParaRPr lang="en-US" dirty="0"/>
          </a:p>
          <a:p>
            <a:r>
              <a:rPr lang="en-US" sz="2000" dirty="0"/>
              <a:t>	</a:t>
            </a:r>
            <a:r>
              <a:rPr lang="en-US" dirty="0"/>
              <a:t>HW simulator evaluates program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 the way down the recursive chip hierarchy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internal parts are expanded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into 1000s of </a:t>
            </a:r>
            <a:r>
              <a:rPr lang="en-US" dirty="0"/>
              <a:t>interconnected elementary logic gates </a:t>
            </a:r>
          </a:p>
          <a:p>
            <a:endParaRPr lang="es-ES" sz="2000" dirty="0" smtClean="0"/>
          </a:p>
          <a:p>
            <a:endParaRPr lang="en-US" sz="2000" dirty="0"/>
          </a:p>
          <a:p>
            <a:r>
              <a:rPr lang="en-US" sz="2000" dirty="0"/>
              <a:t>Modularity </a:t>
            </a:r>
            <a:r>
              <a:rPr lang="en-US" sz="2000" dirty="0">
                <a:sym typeface="Wingdings" panose="05000000000000000000" pitchFamily="2" charset="2"/>
              </a:rPr>
              <a:t> even high-level chips/programs are short and </a:t>
            </a:r>
            <a:r>
              <a:rPr lang="en-US" sz="2000" dirty="0" smtClean="0">
                <a:sym typeface="Wingdings" panose="05000000000000000000" pitchFamily="2" charset="2"/>
              </a:rPr>
              <a:t>readable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Eg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/>
              <a:t>a complex chip like RAM16K can be implemented using a few RAM4K chips, each described in a single HDL 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849331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every 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  <a:blipFill>
                <a:blip r:embed="rId3"/>
                <a:stretch>
                  <a:fillRect l="-817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96281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6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	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970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out	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</a:p>
            <a:p>
              <a:endParaRPr lang="en-US" dirty="0" smtClean="0">
                <a:solidFill>
                  <a:srgbClr val="0070C0"/>
                </a:solidFill>
              </a:endParaRPr>
            </a:p>
            <a:p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</a:p>
            <a:p>
              <a:endParaRPr lang="en-US" dirty="0" smtClean="0">
                <a:solidFill>
                  <a:srgbClr val="0070C0"/>
                </a:solidFill>
              </a:endParaRPr>
            </a:p>
            <a:p>
              <a:r>
                <a:rPr lang="en-US" dirty="0" smtClean="0">
                  <a:solidFill>
                    <a:srgbClr val="0070C0"/>
                  </a:solidFill>
                </a:rPr>
                <a:t>c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7135675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2666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		out	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157300" y="4497015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169880" y="5016579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67499" y="5574655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187745" y="5056964"/>
            <a:ext cx="64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38249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2181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7135675" y="3924502"/>
            <a:ext cx="1680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7146419" y="4496357"/>
            <a:ext cx="1116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46419" y="5015354"/>
            <a:ext cx="1116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151974" y="5574154"/>
            <a:ext cx="930902" cy="5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05261" y="5056708"/>
            <a:ext cx="93090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666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538249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5101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2002144" y="604860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414132" y="57606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06989" y="4374211"/>
            <a:ext cx="38909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</a:t>
            </a:r>
            <a:r>
              <a:rPr lang="en-US" dirty="0" smtClean="0">
                <a:solidFill>
                  <a:srgbClr val="0070C0"/>
                </a:solidFill>
              </a:rPr>
              <a:t>out	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4" name="Oval 83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579073" y="5919479"/>
            <a:ext cx="2803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multiple </a:t>
            </a:r>
          </a:p>
          <a:p>
            <a:r>
              <a:rPr lang="en-US" sz="1600" dirty="0" smtClean="0"/>
              <a:t>Implementations</a:t>
            </a:r>
          </a:p>
          <a:p>
            <a:r>
              <a:rPr lang="en-US" sz="1600" dirty="0" smtClean="0"/>
              <a:t>(5 gates)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84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Nand(Nand(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Nand(b, Nand(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09402" y="6398877"/>
                <a:ext cx="1871090" cy="449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acc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2" y="6398877"/>
                <a:ext cx="1871090" cy="449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839799" y="4861708"/>
            <a:ext cx="918121" cy="365760"/>
            <a:chOff x="3279279" y="4177246"/>
            <a:chExt cx="2110751" cy="741118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4584720" y="4496209"/>
              <a:ext cx="805310" cy="117436"/>
              <a:chOff x="1490775" y="1289057"/>
              <a:chExt cx="805310" cy="117436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603166" y="1350000"/>
                <a:ext cx="6929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56515" y="4278263"/>
            <a:ext cx="969639" cy="365760"/>
            <a:chOff x="3279279" y="4177246"/>
            <a:chExt cx="2229189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4584720" y="4496209"/>
              <a:ext cx="923748" cy="117436"/>
              <a:chOff x="1490775" y="1289057"/>
              <a:chExt cx="923748" cy="11743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619585" y="1348683"/>
                <a:ext cx="794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61134" y="5484056"/>
            <a:ext cx="951498" cy="365760"/>
            <a:chOff x="3279279" y="4177246"/>
            <a:chExt cx="2187485" cy="74111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4584720" y="4496209"/>
              <a:ext cx="882044" cy="117436"/>
              <a:chOff x="1490775" y="1289057"/>
              <a:chExt cx="882044" cy="117436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1603168" y="1348683"/>
                <a:ext cx="7696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Delay 67"/>
            <p:cNvSpPr/>
            <p:nvPr/>
          </p:nvSpPr>
          <p:spPr>
            <a:xfrm>
              <a:off x="3694387" y="4177246"/>
              <a:ext cx="882700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8726631" y="4867568"/>
            <a:ext cx="1165358" cy="365760"/>
            <a:chOff x="3279279" y="4177246"/>
            <a:chExt cx="2679146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4584720" y="4496209"/>
              <a:ext cx="1373705" cy="117436"/>
              <a:chOff x="1490775" y="1289057"/>
              <a:chExt cx="1373705" cy="117436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V="1">
                <a:off x="1603161" y="1347775"/>
                <a:ext cx="1261319" cy="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Oval 158"/>
          <p:cNvSpPr/>
          <p:nvPr/>
        </p:nvSpPr>
        <p:spPr>
          <a:xfrm>
            <a:off x="6808316" y="43428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852402" y="4388721"/>
            <a:ext cx="0" cy="567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0076" y="5126738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756515" y="4544370"/>
            <a:ext cx="0" cy="1051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720254" y="4475367"/>
            <a:ext cx="0" cy="502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720252" y="5136662"/>
            <a:ext cx="0" cy="548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803554" y="57144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579073" y="5919479"/>
            <a:ext cx="2803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multiple </a:t>
            </a:r>
          </a:p>
          <a:p>
            <a:r>
              <a:rPr lang="en-US" sz="1600" dirty="0" smtClean="0"/>
              <a:t>Implementations</a:t>
            </a:r>
          </a:p>
          <a:p>
            <a:r>
              <a:rPr lang="en-US" sz="1600" dirty="0" smtClean="0"/>
              <a:t>(4 gates)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741C5EF-FA44-417E-A7E2-14AAD9806819}"/>
              </a:ext>
            </a:extLst>
          </p:cNvPr>
          <p:cNvSpPr txBox="1"/>
          <p:nvPr/>
        </p:nvSpPr>
        <p:spPr>
          <a:xfrm>
            <a:off x="11323018" y="5919479"/>
            <a:ext cx="595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6416292" y="4379762"/>
            <a:ext cx="146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416292" y="5757906"/>
            <a:ext cx="146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1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4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46" name="Straight Connector 45"/>
            <p:cNvCxnSpPr>
              <a:endCxn id="49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parts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31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And(a=a, b=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And(a=nota, b=b, out=w2); 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And(a=a, b=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And(a=nota, b=b, out=w2); 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Or(a=w1, b=w2, out=out);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solidFill>
                  <a:srgbClr val="0070C0"/>
                </a:solidFill>
              </a:rPr>
              <a:t> = 0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 rot="16200000">
            <a:off x="-150016" y="198278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interface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 rot="16200000">
            <a:off x="-150016" y="198278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interface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-408017" y="3082052"/>
            <a:ext cx="1380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implementation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0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39078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a, b, out;	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	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1, 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5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2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82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40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7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Now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 smtClean="0"/>
                  <a:t> together </a:t>
                </a:r>
                <a:r>
                  <a:rPr lang="en-US" dirty="0"/>
                  <a:t>all these </a:t>
                </a:r>
                <a:r>
                  <a:rPr lang="en-US" dirty="0" smtClean="0"/>
                  <a:t>terms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>
            <a:off x="4937759" y="2768599"/>
            <a:ext cx="158259" cy="1757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210125" y="5427169"/>
            <a:ext cx="2685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72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0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34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0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1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81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       hardware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2450"/>
            <a:ext cx="7581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43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</p:spTree>
    <p:extLst>
      <p:ext uri="{BB962C8B-B14F-4D97-AF65-F5344CB8AC3E}">
        <p14:creationId xmlns:p14="http://schemas.microsoft.com/office/powerpoint/2010/main" val="6931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9689" y="3867277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464087" y="3852168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1024" y="3623861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1024" y="4163054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923091" y="353020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921878" y="425455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9689" y="3867277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464087" y="3852168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1024" y="3623861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1024" y="4163054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923091" y="353020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921878" y="425455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9689" y="4847128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464087" y="4832019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61024" y="4603712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61024" y="5142905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23091" y="4510055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5921878" y="5234405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7833835" y="3436057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86033" y="2393561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86033" y="4478299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82881" y="1639021"/>
            <a:ext cx="9189786" cy="4175455"/>
            <a:chOff x="3279279" y="4177246"/>
            <a:chExt cx="1847920" cy="741118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84720" y="4496209"/>
              <a:ext cx="542479" cy="117436"/>
              <a:chOff x="1490775" y="1289057"/>
              <a:chExt cx="542479" cy="11743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613550" y="1347776"/>
                <a:ext cx="419704" cy="90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5274513" y="2724760"/>
            <a:ext cx="0" cy="11795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57106" y="2730754"/>
            <a:ext cx="13329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27995" y="4777855"/>
            <a:ext cx="13329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58600" y="4763737"/>
            <a:ext cx="0" cy="1511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79932" y="3763959"/>
            <a:ext cx="1874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77770" y="3220302"/>
            <a:ext cx="0" cy="5577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Now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 smtClean="0"/>
                  <a:t> together </a:t>
                </a:r>
                <a:r>
                  <a:rPr lang="en-US" dirty="0"/>
                  <a:t>all these </a:t>
                </a:r>
                <a:r>
                  <a:rPr lang="en-US" dirty="0" smtClean="0"/>
                  <a:t>terms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>
            <a:off x="4937759" y="2768599"/>
            <a:ext cx="158259" cy="1757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71097" y="5687559"/>
            <a:ext cx="1164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Every Boolean </a:t>
            </a:r>
            <a:r>
              <a:rPr lang="en-US" dirty="0"/>
              <a:t>function, no matter how complex, can be expressed using three Boolean operators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2/CMOS_NAND.svg/310px-CMOS_NAN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4" y="5073304"/>
            <a:ext cx="766221" cy="1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0461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592726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C</a:t>
            </a:r>
            <a:r>
              <a:rPr lang="es-ES" sz="1600" dirty="0" smtClean="0"/>
              <a:t>MOS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127549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7749" y="4916404"/>
            <a:ext cx="3702187" cy="1494891"/>
            <a:chOff x="3279279" y="4177246"/>
            <a:chExt cx="1851750" cy="741118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486731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38842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007882" y="53072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30598" y="5307265"/>
            <a:ext cx="0" cy="3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059308" y="60401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437733" y="5316913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460649" y="534787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195798" y="6038747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18333" y="5722865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306734" y="5756477"/>
            <a:ext cx="43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308348" y="5310440"/>
            <a:ext cx="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17768" y="5302009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802854" y="533574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578900" y="6037849"/>
            <a:ext cx="0" cy="33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78900" y="6373254"/>
            <a:ext cx="35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802854" y="5521665"/>
            <a:ext cx="137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2940014" y="5518628"/>
            <a:ext cx="0" cy="85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39295" y="5500272"/>
            <a:ext cx="215801" cy="125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036440" y="5545487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46846" y="5682627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347383" y="554712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2/CMOS_NAND.svg/310px-CMOS_NAN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4" y="5073304"/>
            <a:ext cx="766221" cy="1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742566" y="5114010"/>
            <a:ext cx="1207402" cy="1210590"/>
            <a:chOff x="13039515" y="1744209"/>
            <a:chExt cx="3164014" cy="2437797"/>
          </a:xfrm>
        </p:grpSpPr>
        <p:pic>
          <p:nvPicPr>
            <p:cNvPr id="1032" name="Picture 8" descr="https://upload.wikimedia.org/wikipedia/commons/thumb/d/d4/TTL_npn_nand.svg/648px-TTL_npn_nand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9515" y="1744209"/>
              <a:ext cx="2974939" cy="243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3058812" y="2962161"/>
              <a:ext cx="45085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752679" y="2492261"/>
              <a:ext cx="45085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0461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592726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C</a:t>
            </a:r>
            <a:r>
              <a:rPr lang="es-ES" sz="1600" dirty="0" smtClean="0"/>
              <a:t>MOS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841294" y="5492160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2127549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7749" y="4916404"/>
            <a:ext cx="3702187" cy="1494891"/>
            <a:chOff x="3279279" y="4177246"/>
            <a:chExt cx="1851750" cy="741118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486731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38842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36674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114" name="Rectangle 113"/>
          <p:cNvSpPr/>
          <p:nvPr/>
        </p:nvSpPr>
        <p:spPr>
          <a:xfrm>
            <a:off x="8968939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TTL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503762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633962" y="4916404"/>
            <a:ext cx="3702187" cy="1494891"/>
            <a:chOff x="3279279" y="4177246"/>
            <a:chExt cx="1851750" cy="741118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9862944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515055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007882" y="53072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30598" y="5307265"/>
            <a:ext cx="0" cy="3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059308" y="60401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437733" y="5316913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460649" y="534787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195798" y="6038747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18333" y="5722865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306734" y="5756477"/>
            <a:ext cx="43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308348" y="5310440"/>
            <a:ext cx="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17768" y="5302009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802854" y="533574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578900" y="6037849"/>
            <a:ext cx="0" cy="33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78900" y="6373254"/>
            <a:ext cx="35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802854" y="5521665"/>
            <a:ext cx="137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2940014" y="5518628"/>
            <a:ext cx="0" cy="85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39295" y="5500272"/>
            <a:ext cx="215801" cy="125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036440" y="5545487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46846" y="5682627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347383" y="554712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371333" y="5302009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68716" y="5302009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867111" y="5853030"/>
            <a:ext cx="6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63882" y="6037849"/>
            <a:ext cx="402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867949" y="5957856"/>
            <a:ext cx="0" cy="8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869388" y="5954728"/>
            <a:ext cx="6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761773" y="5603660"/>
            <a:ext cx="100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868631" y="5603660"/>
            <a:ext cx="0" cy="73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9866724" y="5681174"/>
            <a:ext cx="365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 smtClean="0"/>
              <a:t>				                     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Not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not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(a=in, b=in,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9469" y="885385"/>
            <a:ext cx="5915728" cy="3214663"/>
            <a:chOff x="345118" y="5712995"/>
            <a:chExt cx="1703357" cy="94068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5118" y="6187165"/>
              <a:ext cx="5265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679870" y="6183729"/>
              <a:ext cx="368605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63024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9024" y="23698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3205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19922" y="2121742"/>
            <a:ext cx="2376468" cy="720437"/>
            <a:chOff x="3279279" y="4177246"/>
            <a:chExt cx="2660448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1355007" cy="117436"/>
              <a:chOff x="1490775" y="1289057"/>
              <a:chExt cx="1355007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865588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03409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19924" y="230931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0543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161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6720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-1" b="62812"/>
          <a:stretch/>
        </p:blipFill>
        <p:spPr>
          <a:xfrm>
            <a:off x="1066800" y="4458490"/>
            <a:ext cx="10058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 smtClean="0"/>
              <a:t>				                      not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89469" y="885385"/>
            <a:ext cx="5915728" cy="3214663"/>
            <a:chOff x="345118" y="5712995"/>
            <a:chExt cx="1703357" cy="94068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5118" y="6187165"/>
              <a:ext cx="5265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679870" y="6183729"/>
              <a:ext cx="368605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63024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9024" y="23698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3205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19922" y="2121742"/>
            <a:ext cx="2376468" cy="720437"/>
            <a:chOff x="3279279" y="4177246"/>
            <a:chExt cx="2660448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1355007" cy="117436"/>
              <a:chOff x="1490775" y="1289057"/>
              <a:chExt cx="1355007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865588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03409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19924" y="230931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0543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161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6720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0" y="1943634"/>
            <a:ext cx="4538344" cy="1319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88" y="4310951"/>
            <a:ext cx="8742959" cy="24152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19234" y="4735956"/>
            <a:ext cx="669646" cy="11798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29814" y="4861560"/>
            <a:ext cx="2681326" cy="9617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And gate: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1 if (a == 1 and b == 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0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b=b, out=o1);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(a=o1, b=o1,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5530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72248" y="2121742"/>
            <a:ext cx="1644949" cy="720437"/>
            <a:chOff x="3279279" y="4177246"/>
            <a:chExt cx="1841513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17913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55734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570301" y="1804492"/>
            <a:ext cx="0" cy="504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42868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38486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30924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831037" y="1095226"/>
            <a:ext cx="6327417" cy="2797666"/>
            <a:chOff x="4037812" y="1715660"/>
            <a:chExt cx="1688831" cy="741118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4037812" y="2266407"/>
              <a:ext cx="46371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812" y="1903059"/>
              <a:ext cx="46371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336148" y="2086964"/>
              <a:ext cx="3904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6800" y="4458490"/>
            <a:ext cx="10058400" cy="210312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98584" y="219591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215301" y="2131972"/>
            <a:ext cx="2366943" cy="720437"/>
            <a:chOff x="3279279" y="4177246"/>
            <a:chExt cx="2649785" cy="741118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584720" y="4496209"/>
              <a:ext cx="1344344" cy="117436"/>
              <a:chOff x="1490775" y="1289057"/>
              <a:chExt cx="1344344" cy="1174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606717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9060967" y="239812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98788" y="255619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8215303" y="231954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85922" y="210410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81540" y="268640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97774" y="230059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6570733" y="2661196"/>
            <a:ext cx="0" cy="504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1382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  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Or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1 if (a == 1 or b == 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0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b=a, out=o1);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(a=b, b=b, out=o2);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(a=o1, b=o2,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33025" y="1075711"/>
            <a:ext cx="6304594" cy="2834640"/>
            <a:chOff x="3675121" y="3048834"/>
            <a:chExt cx="1598030" cy="723601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675121" y="3583969"/>
              <a:ext cx="4867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675121" y="3233589"/>
              <a:ext cx="4867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71103" y="4462272"/>
            <a:ext cx="10058400" cy="2103120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133931" y="149809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750649" y="1434152"/>
            <a:ext cx="1644949" cy="720437"/>
            <a:chOff x="3279279" y="4177246"/>
            <a:chExt cx="1841513" cy="74111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7596314" y="170030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134135" y="185837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721269" y="140628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716887" y="198858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247463" y="160277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137093" y="2869376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6753811" y="2805438"/>
            <a:ext cx="1644949" cy="720437"/>
            <a:chOff x="3279279" y="4177246"/>
            <a:chExt cx="1841513" cy="741118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599476" y="3071589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137297" y="3229659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724431" y="2777568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20049" y="3359871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6750649" y="1622341"/>
            <a:ext cx="0" cy="353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753824" y="2991988"/>
            <a:ext cx="0" cy="353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781499" y="219702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8398217" y="2133082"/>
            <a:ext cx="1736389" cy="720437"/>
            <a:chOff x="3279279" y="4177246"/>
            <a:chExt cx="1943880" cy="741118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4584720" y="4496209"/>
              <a:ext cx="638439" cy="117436"/>
              <a:chOff x="1490775" y="1289057"/>
              <a:chExt cx="638439" cy="11743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1617380" y="1347776"/>
                <a:ext cx="51183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9243882" y="239923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781703" y="255730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9656893" y="230170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392833" y="1799472"/>
            <a:ext cx="0" cy="519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392833" y="2674538"/>
            <a:ext cx="0" cy="497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250625" y="3150504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2160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 </a:t>
            </a:r>
            <a:r>
              <a:rPr lang="en-US" sz="2400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Exclusive-or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not (a == b)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out=w2);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Or(a=w1, b=w2, out=out);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33025" y="1075711"/>
            <a:ext cx="6304594" cy="2834640"/>
            <a:chOff x="3675121" y="3048834"/>
            <a:chExt cx="1598030" cy="723601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675121" y="358396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75121" y="3233590"/>
              <a:ext cx="406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6" name="Stored Data 71"/>
          <p:cNvSpPr/>
          <p:nvPr/>
        </p:nvSpPr>
        <p:spPr>
          <a:xfrm rot="10800000">
            <a:off x="5940371" y="1075707"/>
            <a:ext cx="424230" cy="28346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932 w 13265"/>
              <a:gd name="connsiteY0" fmla="*/ 0 h 10000"/>
              <a:gd name="connsiteX1" fmla="*/ 13265 w 13265"/>
              <a:gd name="connsiteY1" fmla="*/ 0 h 10000"/>
              <a:gd name="connsiteX2" fmla="*/ 11598 w 13265"/>
              <a:gd name="connsiteY2" fmla="*/ 5000 h 10000"/>
              <a:gd name="connsiteX3" fmla="*/ 13265 w 13265"/>
              <a:gd name="connsiteY3" fmla="*/ 10000 h 10000"/>
              <a:gd name="connsiteX4" fmla="*/ 4932 w 13265"/>
              <a:gd name="connsiteY4" fmla="*/ 10000 h 10000"/>
              <a:gd name="connsiteX5" fmla="*/ 0 w 13265"/>
              <a:gd name="connsiteY5" fmla="*/ 5084 h 10000"/>
              <a:gd name="connsiteX6" fmla="*/ 4932 w 13265"/>
              <a:gd name="connsiteY6" fmla="*/ 0 h 10000"/>
              <a:gd name="connsiteX0" fmla="*/ 5226 w 13559"/>
              <a:gd name="connsiteY0" fmla="*/ 0 h 10000"/>
              <a:gd name="connsiteX1" fmla="*/ 13559 w 13559"/>
              <a:gd name="connsiteY1" fmla="*/ 0 h 10000"/>
              <a:gd name="connsiteX2" fmla="*/ 11892 w 13559"/>
              <a:gd name="connsiteY2" fmla="*/ 5000 h 10000"/>
              <a:gd name="connsiteX3" fmla="*/ 13559 w 13559"/>
              <a:gd name="connsiteY3" fmla="*/ 10000 h 10000"/>
              <a:gd name="connsiteX4" fmla="*/ 5226 w 13559"/>
              <a:gd name="connsiteY4" fmla="*/ 10000 h 10000"/>
              <a:gd name="connsiteX5" fmla="*/ 294 w 13559"/>
              <a:gd name="connsiteY5" fmla="*/ 5084 h 10000"/>
              <a:gd name="connsiteX6" fmla="*/ 5226 w 13559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4933 w 13266"/>
              <a:gd name="connsiteY4" fmla="*/ 10000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4933 w 13266"/>
              <a:gd name="connsiteY4" fmla="*/ 10000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4966 w 13299"/>
              <a:gd name="connsiteY0" fmla="*/ 0 h 10000"/>
              <a:gd name="connsiteX1" fmla="*/ 13299 w 13299"/>
              <a:gd name="connsiteY1" fmla="*/ 0 h 10000"/>
              <a:gd name="connsiteX2" fmla="*/ 11632 w 13299"/>
              <a:gd name="connsiteY2" fmla="*/ 5000 h 10000"/>
              <a:gd name="connsiteX3" fmla="*/ 13299 w 13299"/>
              <a:gd name="connsiteY3" fmla="*/ 10000 h 10000"/>
              <a:gd name="connsiteX4" fmla="*/ 7782 w 13299"/>
              <a:gd name="connsiteY4" fmla="*/ 10000 h 10000"/>
              <a:gd name="connsiteX5" fmla="*/ 34 w 13299"/>
              <a:gd name="connsiteY5" fmla="*/ 5084 h 10000"/>
              <a:gd name="connsiteX6" fmla="*/ 4966 w 13299"/>
              <a:gd name="connsiteY6" fmla="*/ 0 h 10000"/>
              <a:gd name="connsiteX0" fmla="*/ 4947 w 13280"/>
              <a:gd name="connsiteY0" fmla="*/ 0 h 10000"/>
              <a:gd name="connsiteX1" fmla="*/ 13280 w 13280"/>
              <a:gd name="connsiteY1" fmla="*/ 0 h 10000"/>
              <a:gd name="connsiteX2" fmla="*/ 11613 w 13280"/>
              <a:gd name="connsiteY2" fmla="*/ 5000 h 10000"/>
              <a:gd name="connsiteX3" fmla="*/ 13280 w 13280"/>
              <a:gd name="connsiteY3" fmla="*/ 10000 h 10000"/>
              <a:gd name="connsiteX4" fmla="*/ 6702 w 13280"/>
              <a:gd name="connsiteY4" fmla="*/ 9832 h 10000"/>
              <a:gd name="connsiteX5" fmla="*/ 15 w 13280"/>
              <a:gd name="connsiteY5" fmla="*/ 5084 h 10000"/>
              <a:gd name="connsiteX6" fmla="*/ 4947 w 13280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5711 w 13268"/>
              <a:gd name="connsiteY0" fmla="*/ 126 h 10000"/>
              <a:gd name="connsiteX1" fmla="*/ 13268 w 13268"/>
              <a:gd name="connsiteY1" fmla="*/ 0 h 10000"/>
              <a:gd name="connsiteX2" fmla="*/ 11601 w 13268"/>
              <a:gd name="connsiteY2" fmla="*/ 5000 h 10000"/>
              <a:gd name="connsiteX3" fmla="*/ 13268 w 13268"/>
              <a:gd name="connsiteY3" fmla="*/ 10000 h 10000"/>
              <a:gd name="connsiteX4" fmla="*/ 6690 w 13268"/>
              <a:gd name="connsiteY4" fmla="*/ 9832 h 10000"/>
              <a:gd name="connsiteX5" fmla="*/ 3 w 13268"/>
              <a:gd name="connsiteY5" fmla="*/ 5084 h 10000"/>
              <a:gd name="connsiteX6" fmla="*/ 5711 w 13268"/>
              <a:gd name="connsiteY6" fmla="*/ 126 h 10000"/>
              <a:gd name="connsiteX0" fmla="*/ 5709 w 13266"/>
              <a:gd name="connsiteY0" fmla="*/ 126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5709 w 13266"/>
              <a:gd name="connsiteY6" fmla="*/ 126 h 10000"/>
              <a:gd name="connsiteX0" fmla="*/ 5709 w 13266"/>
              <a:gd name="connsiteY0" fmla="*/ 126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5709 w 13266"/>
              <a:gd name="connsiteY6" fmla="*/ 126 h 10000"/>
              <a:gd name="connsiteX0" fmla="*/ 6688 w 13265"/>
              <a:gd name="connsiteY0" fmla="*/ 42 h 10000"/>
              <a:gd name="connsiteX1" fmla="*/ 13265 w 13265"/>
              <a:gd name="connsiteY1" fmla="*/ 0 h 10000"/>
              <a:gd name="connsiteX2" fmla="*/ 11598 w 13265"/>
              <a:gd name="connsiteY2" fmla="*/ 5000 h 10000"/>
              <a:gd name="connsiteX3" fmla="*/ 13265 w 13265"/>
              <a:gd name="connsiteY3" fmla="*/ 10000 h 10000"/>
              <a:gd name="connsiteX4" fmla="*/ 6687 w 13265"/>
              <a:gd name="connsiteY4" fmla="*/ 9832 h 10000"/>
              <a:gd name="connsiteX5" fmla="*/ 0 w 13265"/>
              <a:gd name="connsiteY5" fmla="*/ 5084 h 10000"/>
              <a:gd name="connsiteX6" fmla="*/ 6688 w 13265"/>
              <a:gd name="connsiteY6" fmla="*/ 42 h 10000"/>
              <a:gd name="connsiteX0" fmla="*/ 6688 w 13265"/>
              <a:gd name="connsiteY0" fmla="*/ 42 h 9832"/>
              <a:gd name="connsiteX1" fmla="*/ 13265 w 13265"/>
              <a:gd name="connsiteY1" fmla="*/ 0 h 9832"/>
              <a:gd name="connsiteX2" fmla="*/ 11598 w 13265"/>
              <a:gd name="connsiteY2" fmla="*/ 5000 h 9832"/>
              <a:gd name="connsiteX3" fmla="*/ 11387 w 13265"/>
              <a:gd name="connsiteY3" fmla="*/ 9790 h 9832"/>
              <a:gd name="connsiteX4" fmla="*/ 6687 w 13265"/>
              <a:gd name="connsiteY4" fmla="*/ 9832 h 9832"/>
              <a:gd name="connsiteX5" fmla="*/ 0 w 13265"/>
              <a:gd name="connsiteY5" fmla="*/ 5084 h 9832"/>
              <a:gd name="connsiteX6" fmla="*/ 6688 w 13265"/>
              <a:gd name="connsiteY6" fmla="*/ 42 h 9832"/>
              <a:gd name="connsiteX0" fmla="*/ 5042 w 10000"/>
              <a:gd name="connsiteY0" fmla="*/ 43 h 10000"/>
              <a:gd name="connsiteX1" fmla="*/ 10000 w 10000"/>
              <a:gd name="connsiteY1" fmla="*/ 0 h 10000"/>
              <a:gd name="connsiteX2" fmla="*/ 8743 w 10000"/>
              <a:gd name="connsiteY2" fmla="*/ 5085 h 10000"/>
              <a:gd name="connsiteX3" fmla="*/ 9692 w 10000"/>
              <a:gd name="connsiteY3" fmla="*/ 10000 h 10000"/>
              <a:gd name="connsiteX4" fmla="*/ 5041 w 10000"/>
              <a:gd name="connsiteY4" fmla="*/ 10000 h 10000"/>
              <a:gd name="connsiteX5" fmla="*/ 0 w 10000"/>
              <a:gd name="connsiteY5" fmla="*/ 5171 h 10000"/>
              <a:gd name="connsiteX6" fmla="*/ 5042 w 10000"/>
              <a:gd name="connsiteY6" fmla="*/ 43 h 10000"/>
              <a:gd name="connsiteX0" fmla="*/ 5042 w 10000"/>
              <a:gd name="connsiteY0" fmla="*/ 43 h 10000"/>
              <a:gd name="connsiteX1" fmla="*/ 10000 w 10000"/>
              <a:gd name="connsiteY1" fmla="*/ 0 h 10000"/>
              <a:gd name="connsiteX2" fmla="*/ 8743 w 10000"/>
              <a:gd name="connsiteY2" fmla="*/ 5085 h 10000"/>
              <a:gd name="connsiteX3" fmla="*/ 9784 w 10000"/>
              <a:gd name="connsiteY3" fmla="*/ 10000 h 10000"/>
              <a:gd name="connsiteX4" fmla="*/ 5041 w 10000"/>
              <a:gd name="connsiteY4" fmla="*/ 10000 h 10000"/>
              <a:gd name="connsiteX5" fmla="*/ 0 w 10000"/>
              <a:gd name="connsiteY5" fmla="*/ 5171 h 10000"/>
              <a:gd name="connsiteX6" fmla="*/ 5042 w 10000"/>
              <a:gd name="connsiteY6" fmla="*/ 43 h 10000"/>
              <a:gd name="connsiteX0" fmla="*/ 5042 w 9784"/>
              <a:gd name="connsiteY0" fmla="*/ 0 h 9957"/>
              <a:gd name="connsiteX1" fmla="*/ 9415 w 9784"/>
              <a:gd name="connsiteY1" fmla="*/ 171 h 9957"/>
              <a:gd name="connsiteX2" fmla="*/ 8743 w 9784"/>
              <a:gd name="connsiteY2" fmla="*/ 5042 h 9957"/>
              <a:gd name="connsiteX3" fmla="*/ 9784 w 9784"/>
              <a:gd name="connsiteY3" fmla="*/ 9957 h 9957"/>
              <a:gd name="connsiteX4" fmla="*/ 5041 w 9784"/>
              <a:gd name="connsiteY4" fmla="*/ 9957 h 9957"/>
              <a:gd name="connsiteX5" fmla="*/ 0 w 9784"/>
              <a:gd name="connsiteY5" fmla="*/ 5128 h 9957"/>
              <a:gd name="connsiteX6" fmla="*/ 5042 w 9784"/>
              <a:gd name="connsiteY6" fmla="*/ 0 h 9957"/>
              <a:gd name="connsiteX0" fmla="*/ 5153 w 10000"/>
              <a:gd name="connsiteY0" fmla="*/ 0 h 10000"/>
              <a:gd name="connsiteX1" fmla="*/ 9875 w 10000"/>
              <a:gd name="connsiteY1" fmla="*/ 172 h 10000"/>
              <a:gd name="connsiteX2" fmla="*/ 8936 w 10000"/>
              <a:gd name="connsiteY2" fmla="*/ 5064 h 10000"/>
              <a:gd name="connsiteX3" fmla="*/ 10000 w 10000"/>
              <a:gd name="connsiteY3" fmla="*/ 10000 h 10000"/>
              <a:gd name="connsiteX4" fmla="*/ 5152 w 10000"/>
              <a:gd name="connsiteY4" fmla="*/ 10000 h 10000"/>
              <a:gd name="connsiteX5" fmla="*/ 0 w 10000"/>
              <a:gd name="connsiteY5" fmla="*/ 5150 h 10000"/>
              <a:gd name="connsiteX6" fmla="*/ 5153 w 10000"/>
              <a:gd name="connsiteY6" fmla="*/ 0 h 10000"/>
              <a:gd name="connsiteX0" fmla="*/ 5153 w 10001"/>
              <a:gd name="connsiteY0" fmla="*/ 0 h 10000"/>
              <a:gd name="connsiteX1" fmla="*/ 10001 w 10001"/>
              <a:gd name="connsiteY1" fmla="*/ 215 h 10000"/>
              <a:gd name="connsiteX2" fmla="*/ 8936 w 10001"/>
              <a:gd name="connsiteY2" fmla="*/ 5064 h 10000"/>
              <a:gd name="connsiteX3" fmla="*/ 10000 w 10001"/>
              <a:gd name="connsiteY3" fmla="*/ 10000 h 10000"/>
              <a:gd name="connsiteX4" fmla="*/ 5152 w 10001"/>
              <a:gd name="connsiteY4" fmla="*/ 10000 h 10000"/>
              <a:gd name="connsiteX5" fmla="*/ 0 w 10001"/>
              <a:gd name="connsiteY5" fmla="*/ 5150 h 10000"/>
              <a:gd name="connsiteX6" fmla="*/ 5153 w 10001"/>
              <a:gd name="connsiteY6" fmla="*/ 0 h 10000"/>
              <a:gd name="connsiteX0" fmla="*/ 5184 w 10001"/>
              <a:gd name="connsiteY0" fmla="*/ 43 h 9785"/>
              <a:gd name="connsiteX1" fmla="*/ 10001 w 10001"/>
              <a:gd name="connsiteY1" fmla="*/ 0 h 9785"/>
              <a:gd name="connsiteX2" fmla="*/ 8936 w 10001"/>
              <a:gd name="connsiteY2" fmla="*/ 4849 h 9785"/>
              <a:gd name="connsiteX3" fmla="*/ 10000 w 10001"/>
              <a:gd name="connsiteY3" fmla="*/ 9785 h 9785"/>
              <a:gd name="connsiteX4" fmla="*/ 5152 w 10001"/>
              <a:gd name="connsiteY4" fmla="*/ 9785 h 9785"/>
              <a:gd name="connsiteX5" fmla="*/ 0 w 10001"/>
              <a:gd name="connsiteY5" fmla="*/ 4935 h 9785"/>
              <a:gd name="connsiteX6" fmla="*/ 5184 w 10001"/>
              <a:gd name="connsiteY6" fmla="*/ 43 h 9785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340 w 10000"/>
              <a:gd name="connsiteY4" fmla="*/ 9956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340 w 10000"/>
              <a:gd name="connsiteY4" fmla="*/ 9956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83 w 10000"/>
              <a:gd name="connsiteY4" fmla="*/ 9912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603 w 5420"/>
              <a:gd name="connsiteY0" fmla="*/ 44 h 10000"/>
              <a:gd name="connsiteX1" fmla="*/ 5420 w 5420"/>
              <a:gd name="connsiteY1" fmla="*/ 0 h 10000"/>
              <a:gd name="connsiteX2" fmla="*/ 4355 w 5420"/>
              <a:gd name="connsiteY2" fmla="*/ 4956 h 10000"/>
              <a:gd name="connsiteX3" fmla="*/ 5419 w 5420"/>
              <a:gd name="connsiteY3" fmla="*/ 10000 h 10000"/>
              <a:gd name="connsiteX4" fmla="*/ 603 w 5420"/>
              <a:gd name="connsiteY4" fmla="*/ 9912 h 10000"/>
              <a:gd name="connsiteX5" fmla="*/ 603 w 5420"/>
              <a:gd name="connsiteY5" fmla="*/ 44 h 10000"/>
              <a:gd name="connsiteX0" fmla="*/ 1112 w 9999"/>
              <a:gd name="connsiteY0" fmla="*/ 9912 h 11176"/>
              <a:gd name="connsiteX1" fmla="*/ 1112 w 9999"/>
              <a:gd name="connsiteY1" fmla="*/ 44 h 11176"/>
              <a:gd name="connsiteX2" fmla="*/ 9999 w 9999"/>
              <a:gd name="connsiteY2" fmla="*/ 0 h 11176"/>
              <a:gd name="connsiteX3" fmla="*/ 8034 w 9999"/>
              <a:gd name="connsiteY3" fmla="*/ 4956 h 11176"/>
              <a:gd name="connsiteX4" fmla="*/ 9997 w 9999"/>
              <a:gd name="connsiteY4" fmla="*/ 10000 h 11176"/>
              <a:gd name="connsiteX5" fmla="*/ 2783 w 9999"/>
              <a:gd name="connsiteY5" fmla="*/ 11176 h 11176"/>
              <a:gd name="connsiteX0" fmla="*/ 1112 w 10000"/>
              <a:gd name="connsiteY0" fmla="*/ 8869 h 8948"/>
              <a:gd name="connsiteX1" fmla="*/ 1112 w 10000"/>
              <a:gd name="connsiteY1" fmla="*/ 39 h 8948"/>
              <a:gd name="connsiteX2" fmla="*/ 10000 w 10000"/>
              <a:gd name="connsiteY2" fmla="*/ 0 h 8948"/>
              <a:gd name="connsiteX3" fmla="*/ 8035 w 10000"/>
              <a:gd name="connsiteY3" fmla="*/ 4435 h 8948"/>
              <a:gd name="connsiteX4" fmla="*/ 9998 w 10000"/>
              <a:gd name="connsiteY4" fmla="*/ 8948 h 8948"/>
              <a:gd name="connsiteX0" fmla="*/ 0 w 8888"/>
              <a:gd name="connsiteY0" fmla="*/ 44 h 10000"/>
              <a:gd name="connsiteX1" fmla="*/ 8888 w 8888"/>
              <a:gd name="connsiteY1" fmla="*/ 0 h 10000"/>
              <a:gd name="connsiteX2" fmla="*/ 6923 w 8888"/>
              <a:gd name="connsiteY2" fmla="*/ 4956 h 10000"/>
              <a:gd name="connsiteX3" fmla="*/ 8886 w 8888"/>
              <a:gd name="connsiteY3" fmla="*/ 10000 h 10000"/>
              <a:gd name="connsiteX0" fmla="*/ 2211 w 2211"/>
              <a:gd name="connsiteY0" fmla="*/ 0 h 10000"/>
              <a:gd name="connsiteX1" fmla="*/ 0 w 2211"/>
              <a:gd name="connsiteY1" fmla="*/ 4956 h 10000"/>
              <a:gd name="connsiteX2" fmla="*/ 2209 w 2211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1" h="10000">
                <a:moveTo>
                  <a:pt x="2211" y="0"/>
                </a:moveTo>
                <a:cubicBezTo>
                  <a:pt x="739" y="0"/>
                  <a:pt x="0" y="3289"/>
                  <a:pt x="0" y="4956"/>
                </a:cubicBezTo>
                <a:cubicBezTo>
                  <a:pt x="0" y="6622"/>
                  <a:pt x="737" y="10000"/>
                  <a:pt x="2209" y="1000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5657493" y="1708673"/>
            <a:ext cx="3375680" cy="548640"/>
            <a:chOff x="-124013" y="1715660"/>
            <a:chExt cx="5783664" cy="741118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-124013" y="1849251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346317" y="2086965"/>
              <a:ext cx="31333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65973" y="1931648"/>
            <a:ext cx="1320874" cy="365760"/>
            <a:chOff x="-373303" y="5710765"/>
            <a:chExt cx="3162425" cy="940682"/>
          </a:xfrm>
        </p:grpSpPr>
        <p:cxnSp>
          <p:nvCxnSpPr>
            <p:cNvPr id="65" name="Straight Connector 64"/>
            <p:cNvCxnSpPr>
              <a:endCxn id="68" idx="3"/>
            </p:cNvCxnSpPr>
            <p:nvPr/>
          </p:nvCxnSpPr>
          <p:spPr>
            <a:xfrm flipV="1">
              <a:off x="-373303" y="6181106"/>
              <a:ext cx="1060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694498" y="6183729"/>
              <a:ext cx="1094624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57489" y="2716871"/>
            <a:ext cx="3375680" cy="548640"/>
            <a:chOff x="-124029" y="1715660"/>
            <a:chExt cx="5783681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-124029" y="2324313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46317" y="2086965"/>
              <a:ext cx="3133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6969148" y="2114112"/>
            <a:ext cx="0" cy="105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816863" y="1803537"/>
            <a:ext cx="0" cy="105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794204" y="178535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375" y="3147459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9028727" y="1978359"/>
            <a:ext cx="0" cy="387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029283" y="2640633"/>
            <a:ext cx="0" cy="351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325057" y="2016828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812159" y="2672259"/>
            <a:ext cx="1479628" cy="365760"/>
            <a:chOff x="-753399" y="5710765"/>
            <a:chExt cx="3542524" cy="940682"/>
          </a:xfrm>
        </p:grpSpPr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>
              <a:off x="-753399" y="6181106"/>
              <a:ext cx="14410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94497" y="6183729"/>
              <a:ext cx="1094628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7328467" y="2758093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282656" y="1755348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582697" y="1893459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82656" y="2761188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2697" y="2899299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213256" y="2271605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13297" y="2409716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886012" y="1931648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882779" y="2688704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1557" y="1814895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01557" y="2979096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86549" y="2688704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86548" y="1945578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50050" y="1643742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952886" y="3007893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26902" y="2226047"/>
            <a:ext cx="1220696" cy="548640"/>
            <a:chOff x="3675121" y="3048834"/>
            <a:chExt cx="2134934" cy="723601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4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8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/>
          <a:srcRect l="50014" t="39382"/>
          <a:stretch/>
        </p:blipFill>
        <p:spPr>
          <a:xfrm>
            <a:off x="4169759" y="1764095"/>
            <a:ext cx="3399008" cy="21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57611" y="1637045"/>
                <a:ext cx="6710275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948593"/>
              </a:xfrm>
              <a:prstGeom prst="rect">
                <a:avLst/>
              </a:prstGeom>
              <a:blipFill>
                <a:blip r:embed="rId2"/>
                <a:stretch>
                  <a:fillRect l="-817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/>
          <a:srcRect l="50014" t="39382"/>
          <a:stretch/>
        </p:blipFill>
        <p:spPr>
          <a:xfrm>
            <a:off x="4169759" y="1764095"/>
            <a:ext cx="3399008" cy="2113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91" name="Oval 90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Oval 137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ight Brace 141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72119" y="885385"/>
            <a:ext cx="3961475" cy="3214663"/>
            <a:chOff x="685487" y="5712995"/>
            <a:chExt cx="1140654" cy="94068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"/>
          <a:srcRect l="61556" r="9288" b="63837"/>
          <a:stretch/>
        </p:blipFill>
        <p:spPr>
          <a:xfrm>
            <a:off x="8693658" y="3412967"/>
            <a:ext cx="1538515" cy="97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0040" y="1088136"/>
            <a:ext cx="2541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And(a=b,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out=out);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12" name="Straight Connector 211"/>
          <p:cNvCxnSpPr/>
          <p:nvPr/>
        </p:nvCxnSpPr>
        <p:spPr>
          <a:xfrm>
            <a:off x="3158317" y="1731096"/>
            <a:ext cx="914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216" name="Straight Connector 21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221" name="Straight Connector 220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226" name="Straight Connector 225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83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22370" y="5960204"/>
              <a:ext cx="346012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158311" y="3193995"/>
            <a:ext cx="12957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"/>
          <a:srcRect l="61556" r="9288" b="63837"/>
          <a:stretch/>
        </p:blipFill>
        <p:spPr>
          <a:xfrm>
            <a:off x="8693658" y="3412967"/>
            <a:ext cx="1538515" cy="97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0040" y="1088136"/>
            <a:ext cx="2541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And(a=b,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out=out);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4" name="Group 163"/>
          <p:cNvGrpSpPr/>
          <p:nvPr/>
        </p:nvGrpSpPr>
        <p:grpSpPr>
          <a:xfrm rot="16200000">
            <a:off x="5338062" y="2934160"/>
            <a:ext cx="498390" cy="241034"/>
            <a:chOff x="191692" y="5807937"/>
            <a:chExt cx="1635614" cy="752875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65191" y="2378513"/>
            <a:ext cx="1923555" cy="231662"/>
            <a:chOff x="2298763" y="3048834"/>
            <a:chExt cx="6312731" cy="723601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2299692" y="3596937"/>
              <a:ext cx="17705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298763" y="3229945"/>
              <a:ext cx="1778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5010436" y="3412940"/>
              <a:ext cx="3601058" cy="9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4454099" y="2522289"/>
            <a:ext cx="913899" cy="237270"/>
            <a:chOff x="3847522" y="1715660"/>
            <a:chExt cx="2999236" cy="741118"/>
          </a:xfrm>
        </p:grpSpPr>
        <p:cxnSp>
          <p:nvCxnSpPr>
            <p:cNvPr id="194" name="Straight Connector 19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3847522" y="1903059"/>
              <a:ext cx="600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356468" y="2136299"/>
            <a:ext cx="1011530" cy="237270"/>
            <a:chOff x="3527116" y="1715660"/>
            <a:chExt cx="3319642" cy="741118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3542747" y="2266406"/>
              <a:ext cx="900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3527116" y="1903059"/>
              <a:ext cx="900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4360010" y="1730191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361230" y="2807862"/>
            <a:ext cx="12258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4361230" y="2312622"/>
            <a:ext cx="0" cy="49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4513632" y="2701136"/>
            <a:ext cx="0" cy="49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511251" y="3193995"/>
            <a:ext cx="107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454099" y="2582284"/>
            <a:ext cx="0" cy="611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65191" y="2257585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65191" y="2555249"/>
            <a:ext cx="0" cy="81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273505" y="316963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7866" y="21136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69667" y="22319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09332" y="21754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17095" y="20715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48572" y="21970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58262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26292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69891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71692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11357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45054" y="2361794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46855" y="248013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86520" y="2423607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42699" y="21201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36530" y="262086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42987" y="236649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206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473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1006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2203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935189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7611" y="1637045"/>
                <a:ext cx="6710275" cy="1263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</a:t>
                </a:r>
                <a:r>
                  <a:rPr lang="en-US" dirty="0" smtClean="0"/>
                  <a:t>functions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1263423"/>
              </a:xfrm>
              <a:prstGeom prst="rect">
                <a:avLst/>
              </a:prstGeom>
              <a:blipFill>
                <a:blip r:embed="rId3"/>
                <a:stretch>
                  <a:fillRect l="-817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072121" y="885385"/>
            <a:ext cx="3955401" cy="3214663"/>
            <a:chOff x="685487" y="5712995"/>
            <a:chExt cx="1138905" cy="94068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561103" y="5960204"/>
              <a:ext cx="263289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803168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11309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03740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5072766" y="2668853"/>
            <a:ext cx="1028998" cy="241034"/>
            <a:chOff x="191692" y="5807937"/>
            <a:chExt cx="3376943" cy="752875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578352" y="5193451"/>
              <a:ext cx="0" cy="1980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71340" y="2522289"/>
            <a:ext cx="1478259" cy="237270"/>
            <a:chOff x="1995415" y="1715660"/>
            <a:chExt cx="4851343" cy="74111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995415" y="1903059"/>
              <a:ext cx="2430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72929" y="2098199"/>
            <a:ext cx="1476670" cy="237270"/>
            <a:chOff x="2000623" y="1715660"/>
            <a:chExt cx="4846135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034772" y="2266406"/>
              <a:ext cx="14104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000623" y="1903059"/>
              <a:ext cx="2460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5603451" y="3193995"/>
            <a:ext cx="292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271640" y="2157892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616912" y="31778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949467" y="20755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951268" y="21938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090933" y="21373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98696" y="20334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730173" y="21589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39863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07893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51492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53293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92958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61432" y="182190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6925" y="249294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3155832" y="2491196"/>
            <a:ext cx="210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60476" y="237786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62" name="Oval 161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248780" y="246880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6749151" y="1731937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749151" y="1729146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895231" y="2702641"/>
            <a:ext cx="0" cy="493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53465" y="264333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749151" y="3194590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4" name="Oval 193"/>
          <p:cNvSpPr/>
          <p:nvPr/>
        </p:nvSpPr>
        <p:spPr>
          <a:xfrm>
            <a:off x="10293836" y="4073461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147939" y="4044729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>
            <a:stCxn id="195" idx="6"/>
          </p:cNvCxnSpPr>
          <p:nvPr/>
        </p:nvCxnSpPr>
        <p:spPr>
          <a:xfrm flipV="1">
            <a:off x="9697268" y="4141672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/>
          <p:cNvSpPr/>
          <p:nvPr/>
        </p:nvSpPr>
        <p:spPr>
          <a:xfrm>
            <a:off x="9855686" y="3756777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9147939" y="3728045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99" idx="6"/>
          </p:cNvCxnSpPr>
          <p:nvPr/>
        </p:nvCxnSpPr>
        <p:spPr>
          <a:xfrm flipV="1">
            <a:off x="9697268" y="3824988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072121" y="885385"/>
            <a:ext cx="3955401" cy="3214663"/>
            <a:chOff x="685487" y="5712995"/>
            <a:chExt cx="1138905" cy="94068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561103" y="5960204"/>
              <a:ext cx="263289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803168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11309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03740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5072766" y="2668853"/>
            <a:ext cx="1028998" cy="241034"/>
            <a:chOff x="191692" y="5807937"/>
            <a:chExt cx="3376943" cy="752875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578352" y="5193451"/>
              <a:ext cx="0" cy="1980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71340" y="2522289"/>
            <a:ext cx="1478259" cy="237270"/>
            <a:chOff x="1995415" y="1715660"/>
            <a:chExt cx="4851343" cy="74111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995415" y="1903059"/>
              <a:ext cx="2430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72929" y="2098199"/>
            <a:ext cx="1476670" cy="237270"/>
            <a:chOff x="2000623" y="1715660"/>
            <a:chExt cx="4846135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034772" y="2266406"/>
              <a:ext cx="14104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000623" y="1903059"/>
              <a:ext cx="2460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5603451" y="3193995"/>
            <a:ext cx="292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271640" y="2157892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616912" y="31778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949467" y="20755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951268" y="21938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090933" y="21373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98696" y="20334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730173" y="21589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39863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07893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51492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53293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92958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61432" y="182190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6925" y="249294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3155832" y="2491196"/>
            <a:ext cx="210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60476" y="237786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62" name="Oval 161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248780" y="246880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6749151" y="1731937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749151" y="1729146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895231" y="2702641"/>
            <a:ext cx="0" cy="493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53465" y="264333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749151" y="3194590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4" name="Oval 193"/>
          <p:cNvSpPr/>
          <p:nvPr/>
        </p:nvSpPr>
        <p:spPr>
          <a:xfrm>
            <a:off x="10293836" y="4073461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147939" y="4044729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>
            <a:stCxn id="195" idx="6"/>
          </p:cNvCxnSpPr>
          <p:nvPr/>
        </p:nvCxnSpPr>
        <p:spPr>
          <a:xfrm flipV="1">
            <a:off x="9697268" y="4141672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/>
          <p:cNvSpPr/>
          <p:nvPr/>
        </p:nvSpPr>
        <p:spPr>
          <a:xfrm>
            <a:off x="9855686" y="3756777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9147939" y="3728045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99" idx="6"/>
          </p:cNvCxnSpPr>
          <p:nvPr/>
        </p:nvCxnSpPr>
        <p:spPr>
          <a:xfrm flipV="1">
            <a:off x="9697268" y="3824988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4750164" y="3169371"/>
            <a:ext cx="275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n-US" sz="2000" dirty="0"/>
          </a:p>
        </p:txBody>
      </p:sp>
      <p:sp>
        <p:nvSpPr>
          <p:cNvPr id="811" name="Rectangle 810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1110110111001011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964554" y="1284168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463481" cy="88900"/>
            <a:chOff x="-1651728" y="5807937"/>
            <a:chExt cx="4031456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7" name="Straight Connector 566"/>
          <p:cNvCxnSpPr/>
          <p:nvPr/>
        </p:nvCxnSpPr>
        <p:spPr>
          <a:xfrm rot="5400000" flipH="1" flipV="1">
            <a:off x="6425308" y="1239341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 flipH="1" flipV="1">
            <a:off x="5662989" y="1102181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 flipH="1" flipV="1">
            <a:off x="6649753" y="1056461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tangle 640"/>
          <p:cNvSpPr/>
          <p:nvPr/>
        </p:nvSpPr>
        <p:spPr>
          <a:xfrm>
            <a:off x="4964554" y="147487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463481" cy="88900"/>
            <a:chOff x="-1651728" y="5807937"/>
            <a:chExt cx="4031456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47" name="Straight Connector 646"/>
          <p:cNvCxnSpPr/>
          <p:nvPr/>
        </p:nvCxnSpPr>
        <p:spPr>
          <a:xfrm rot="5400000" flipH="1" flipV="1">
            <a:off x="6425308" y="143005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rot="5400000" flipH="1" flipV="1">
            <a:off x="5662989" y="129289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rot="5400000" flipH="1" flipV="1">
            <a:off x="6649753" y="124717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/>
          <p:cNvSpPr/>
          <p:nvPr/>
        </p:nvSpPr>
        <p:spPr>
          <a:xfrm>
            <a:off x="4964554" y="166298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463481" cy="88900"/>
            <a:chOff x="-1651728" y="5807937"/>
            <a:chExt cx="4031456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75" name="Straight Connector 674"/>
          <p:cNvCxnSpPr/>
          <p:nvPr/>
        </p:nvCxnSpPr>
        <p:spPr>
          <a:xfrm rot="5400000" flipH="1" flipV="1">
            <a:off x="6425308" y="161815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rot="5400000" flipH="1" flipV="1">
            <a:off x="5662989" y="148099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rot="5400000" flipH="1" flipV="1">
            <a:off x="6649753" y="143527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angle 678"/>
          <p:cNvSpPr/>
          <p:nvPr/>
        </p:nvSpPr>
        <p:spPr>
          <a:xfrm>
            <a:off x="4964554" y="185369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463481" cy="88900"/>
            <a:chOff x="-1651728" y="5807937"/>
            <a:chExt cx="4031456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85" name="Straight Connector 684"/>
          <p:cNvCxnSpPr/>
          <p:nvPr/>
        </p:nvCxnSpPr>
        <p:spPr>
          <a:xfrm rot="5400000" flipH="1" flipV="1">
            <a:off x="6425308" y="180886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rot="5400000" flipH="1" flipV="1">
            <a:off x="5662989" y="167170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rot="5400000" flipH="1" flipV="1">
            <a:off x="6649753" y="162598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/>
          <p:cNvSpPr/>
          <p:nvPr/>
        </p:nvSpPr>
        <p:spPr>
          <a:xfrm>
            <a:off x="4964554" y="204105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90" name="Group 689"/>
          <p:cNvGrpSpPr/>
          <p:nvPr/>
        </p:nvGrpSpPr>
        <p:grpSpPr>
          <a:xfrm>
            <a:off x="5870707" y="2089012"/>
            <a:ext cx="463481" cy="88900"/>
            <a:chOff x="-1651728" y="5807937"/>
            <a:chExt cx="4031456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5" name="Straight Connector 694"/>
          <p:cNvCxnSpPr/>
          <p:nvPr/>
        </p:nvCxnSpPr>
        <p:spPr>
          <a:xfrm rot="5400000" flipH="1" flipV="1">
            <a:off x="6425308" y="199622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 rot="5400000" flipH="1" flipV="1">
            <a:off x="5662989" y="185906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rot="5400000" flipH="1" flipV="1">
            <a:off x="6649753" y="181334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angle 698"/>
          <p:cNvSpPr/>
          <p:nvPr/>
        </p:nvSpPr>
        <p:spPr>
          <a:xfrm>
            <a:off x="4964554" y="223176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463481" cy="88900"/>
            <a:chOff x="-1651728" y="5807937"/>
            <a:chExt cx="4031456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05" name="Straight Connector 704"/>
          <p:cNvCxnSpPr/>
          <p:nvPr/>
        </p:nvCxnSpPr>
        <p:spPr>
          <a:xfrm rot="5400000" flipH="1" flipV="1">
            <a:off x="6425308" y="218693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rot="5400000" flipH="1" flipV="1">
            <a:off x="5662989" y="204977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 rot="5400000" flipH="1" flipV="1">
            <a:off x="6649753" y="200405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4964554" y="2419865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10" name="Group 709"/>
          <p:cNvGrpSpPr/>
          <p:nvPr/>
        </p:nvGrpSpPr>
        <p:grpSpPr>
          <a:xfrm>
            <a:off x="5870707" y="2467825"/>
            <a:ext cx="463481" cy="88900"/>
            <a:chOff x="-1651728" y="5807937"/>
            <a:chExt cx="4031456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15" name="Straight Connector 714"/>
          <p:cNvCxnSpPr/>
          <p:nvPr/>
        </p:nvCxnSpPr>
        <p:spPr>
          <a:xfrm rot="5400000" flipH="1" flipV="1">
            <a:off x="6425308" y="2375038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 flipH="1" flipV="1">
            <a:off x="5662989" y="223787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5400000" flipH="1" flipV="1">
            <a:off x="6649753" y="2192158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tangle 718"/>
          <p:cNvSpPr/>
          <p:nvPr/>
        </p:nvSpPr>
        <p:spPr>
          <a:xfrm>
            <a:off x="4964554" y="261057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463481" cy="88900"/>
            <a:chOff x="-1651728" y="5807937"/>
            <a:chExt cx="4031456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25" name="Straight Connector 724"/>
          <p:cNvCxnSpPr/>
          <p:nvPr/>
        </p:nvCxnSpPr>
        <p:spPr>
          <a:xfrm rot="5400000" flipH="1" flipV="1">
            <a:off x="6425308" y="256574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5400000" flipH="1" flipV="1">
            <a:off x="5662989" y="242858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5400000" flipH="1" flipV="1">
            <a:off x="6649753" y="238286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Rectangle 728"/>
          <p:cNvSpPr/>
          <p:nvPr/>
        </p:nvSpPr>
        <p:spPr>
          <a:xfrm>
            <a:off x="4964554" y="279543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463481" cy="88900"/>
            <a:chOff x="-1651728" y="5807937"/>
            <a:chExt cx="4031456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5" name="Straight Connector 734"/>
          <p:cNvCxnSpPr/>
          <p:nvPr/>
        </p:nvCxnSpPr>
        <p:spPr>
          <a:xfrm rot="5400000" flipH="1" flipV="1">
            <a:off x="6425308" y="275060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 rot="5400000" flipH="1" flipV="1">
            <a:off x="5662989" y="261344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 flipH="1" flipV="1">
            <a:off x="6649753" y="256772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964554" y="2986147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463481" cy="88900"/>
            <a:chOff x="-1651728" y="5807937"/>
            <a:chExt cx="4031456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45" name="Straight Connector 744"/>
          <p:cNvCxnSpPr/>
          <p:nvPr/>
        </p:nvCxnSpPr>
        <p:spPr>
          <a:xfrm rot="5400000" flipH="1" flipV="1">
            <a:off x="6425308" y="2941320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5400000" flipH="1" flipV="1">
            <a:off x="5662989" y="2804160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5400000" flipH="1" flipV="1">
            <a:off x="6649753" y="2758440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4964554" y="317424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463481" cy="88900"/>
            <a:chOff x="-1651728" y="5807937"/>
            <a:chExt cx="403145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55" name="Straight Connector 754"/>
          <p:cNvCxnSpPr/>
          <p:nvPr/>
        </p:nvCxnSpPr>
        <p:spPr>
          <a:xfrm rot="5400000" flipH="1" flipV="1">
            <a:off x="6425308" y="312942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rot="5400000" flipH="1" flipV="1">
            <a:off x="5662989" y="299226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649753" y="294654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964554" y="336496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60" name="Group 759"/>
          <p:cNvGrpSpPr/>
          <p:nvPr/>
        </p:nvGrpSpPr>
        <p:grpSpPr>
          <a:xfrm>
            <a:off x="5870707" y="3412920"/>
            <a:ext cx="463481" cy="88900"/>
            <a:chOff x="-1651728" y="5807937"/>
            <a:chExt cx="4031456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65" name="Straight Connector 764"/>
          <p:cNvCxnSpPr/>
          <p:nvPr/>
        </p:nvCxnSpPr>
        <p:spPr>
          <a:xfrm rot="5400000" flipH="1" flipV="1">
            <a:off x="6425308" y="332013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rot="5400000" flipH="1" flipV="1">
            <a:off x="5662989" y="318297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 rot="5400000" flipH="1" flipV="1">
            <a:off x="6649753" y="313725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4964554" y="355232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463481" cy="88900"/>
            <a:chOff x="-1651728" y="5807937"/>
            <a:chExt cx="4031456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75" name="Straight Connector 774"/>
          <p:cNvCxnSpPr/>
          <p:nvPr/>
        </p:nvCxnSpPr>
        <p:spPr>
          <a:xfrm rot="5400000" flipH="1" flipV="1">
            <a:off x="6425308" y="350749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 flipH="1" flipV="1">
            <a:off x="5662989" y="337033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5400000" flipH="1" flipV="1">
            <a:off x="6649753" y="332461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/>
          <p:cNvSpPr/>
          <p:nvPr/>
        </p:nvSpPr>
        <p:spPr>
          <a:xfrm>
            <a:off x="4964554" y="374303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463481" cy="88900"/>
            <a:chOff x="-1651728" y="5807937"/>
            <a:chExt cx="4031456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85" name="Straight Connector 784"/>
          <p:cNvCxnSpPr/>
          <p:nvPr/>
        </p:nvCxnSpPr>
        <p:spPr>
          <a:xfrm rot="5400000" flipH="1" flipV="1">
            <a:off x="6425308" y="369820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rot="5400000" flipH="1" flipV="1">
            <a:off x="5662989" y="356104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6649753" y="351532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4964554" y="393113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463481" cy="88900"/>
            <a:chOff x="-1651728" y="5807937"/>
            <a:chExt cx="4031456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95" name="Straight Connector 794"/>
          <p:cNvCxnSpPr/>
          <p:nvPr/>
        </p:nvCxnSpPr>
        <p:spPr>
          <a:xfrm rot="5400000" flipH="1" flipV="1">
            <a:off x="6425308" y="388630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 rot="5400000" flipH="1" flipV="1">
            <a:off x="5662989" y="374914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rot="5400000" flipH="1" flipV="1">
            <a:off x="6649753" y="370342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4964554" y="4121844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463481" cy="88900"/>
            <a:chOff x="-1651728" y="5807937"/>
            <a:chExt cx="4031456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805" name="Straight Connector 804"/>
          <p:cNvCxnSpPr/>
          <p:nvPr/>
        </p:nvCxnSpPr>
        <p:spPr>
          <a:xfrm rot="5400000" flipH="1" flipV="1">
            <a:off x="6425308" y="4077017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 flipH="1" flipV="1">
            <a:off x="5662989" y="3939857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 flipH="1" flipV="1">
            <a:off x="6649753" y="3894137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69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964554" y="1284168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463481" cy="88900"/>
            <a:chOff x="-1651728" y="5807937"/>
            <a:chExt cx="4031456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7" name="Straight Connector 566"/>
          <p:cNvCxnSpPr/>
          <p:nvPr/>
        </p:nvCxnSpPr>
        <p:spPr>
          <a:xfrm rot="5400000" flipH="1" flipV="1">
            <a:off x="6425308" y="1239341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 flipH="1" flipV="1">
            <a:off x="5662989" y="1102181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 flipH="1" flipV="1">
            <a:off x="6649753" y="1056461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tangle 640"/>
          <p:cNvSpPr/>
          <p:nvPr/>
        </p:nvSpPr>
        <p:spPr>
          <a:xfrm>
            <a:off x="4964554" y="147487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463481" cy="88900"/>
            <a:chOff x="-1651728" y="5807937"/>
            <a:chExt cx="4031456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47" name="Straight Connector 646"/>
          <p:cNvCxnSpPr/>
          <p:nvPr/>
        </p:nvCxnSpPr>
        <p:spPr>
          <a:xfrm rot="5400000" flipH="1" flipV="1">
            <a:off x="6425308" y="143005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rot="5400000" flipH="1" flipV="1">
            <a:off x="5662989" y="129289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rot="5400000" flipH="1" flipV="1">
            <a:off x="6649753" y="124717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/>
          <p:cNvSpPr/>
          <p:nvPr/>
        </p:nvSpPr>
        <p:spPr>
          <a:xfrm>
            <a:off x="4964554" y="166298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463481" cy="88900"/>
            <a:chOff x="-1651728" y="5807937"/>
            <a:chExt cx="4031456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75" name="Straight Connector 674"/>
          <p:cNvCxnSpPr/>
          <p:nvPr/>
        </p:nvCxnSpPr>
        <p:spPr>
          <a:xfrm rot="5400000" flipH="1" flipV="1">
            <a:off x="6425308" y="161815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rot="5400000" flipH="1" flipV="1">
            <a:off x="5662989" y="148099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rot="5400000" flipH="1" flipV="1">
            <a:off x="6649753" y="143527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angle 678"/>
          <p:cNvSpPr/>
          <p:nvPr/>
        </p:nvSpPr>
        <p:spPr>
          <a:xfrm>
            <a:off x="4964554" y="185369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463481" cy="88900"/>
            <a:chOff x="-1651728" y="5807937"/>
            <a:chExt cx="4031456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85" name="Straight Connector 684"/>
          <p:cNvCxnSpPr/>
          <p:nvPr/>
        </p:nvCxnSpPr>
        <p:spPr>
          <a:xfrm rot="5400000" flipH="1" flipV="1">
            <a:off x="6425308" y="180886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rot="5400000" flipH="1" flipV="1">
            <a:off x="5662989" y="167170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rot="5400000" flipH="1" flipV="1">
            <a:off x="6649753" y="162598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/>
          <p:cNvSpPr/>
          <p:nvPr/>
        </p:nvSpPr>
        <p:spPr>
          <a:xfrm>
            <a:off x="4964554" y="204105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90" name="Group 689"/>
          <p:cNvGrpSpPr/>
          <p:nvPr/>
        </p:nvGrpSpPr>
        <p:grpSpPr>
          <a:xfrm>
            <a:off x="5870707" y="2089012"/>
            <a:ext cx="463481" cy="88900"/>
            <a:chOff x="-1651728" y="5807937"/>
            <a:chExt cx="4031456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5" name="Straight Connector 694"/>
          <p:cNvCxnSpPr/>
          <p:nvPr/>
        </p:nvCxnSpPr>
        <p:spPr>
          <a:xfrm rot="5400000" flipH="1" flipV="1">
            <a:off x="6425308" y="199622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 rot="5400000" flipH="1" flipV="1">
            <a:off x="5662989" y="185906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rot="5400000" flipH="1" flipV="1">
            <a:off x="6649753" y="181334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angle 698"/>
          <p:cNvSpPr/>
          <p:nvPr/>
        </p:nvSpPr>
        <p:spPr>
          <a:xfrm>
            <a:off x="4964554" y="223176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463481" cy="88900"/>
            <a:chOff x="-1651728" y="5807937"/>
            <a:chExt cx="4031456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05" name="Straight Connector 704"/>
          <p:cNvCxnSpPr/>
          <p:nvPr/>
        </p:nvCxnSpPr>
        <p:spPr>
          <a:xfrm rot="5400000" flipH="1" flipV="1">
            <a:off x="6425308" y="218693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rot="5400000" flipH="1" flipV="1">
            <a:off x="5662989" y="204977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 rot="5400000" flipH="1" flipV="1">
            <a:off x="6649753" y="200405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4964554" y="2419865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10" name="Group 709"/>
          <p:cNvGrpSpPr/>
          <p:nvPr/>
        </p:nvGrpSpPr>
        <p:grpSpPr>
          <a:xfrm>
            <a:off x="5870707" y="2467825"/>
            <a:ext cx="463481" cy="88900"/>
            <a:chOff x="-1651728" y="5807937"/>
            <a:chExt cx="4031456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15" name="Straight Connector 714"/>
          <p:cNvCxnSpPr/>
          <p:nvPr/>
        </p:nvCxnSpPr>
        <p:spPr>
          <a:xfrm rot="5400000" flipH="1" flipV="1">
            <a:off x="6425308" y="2375038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 flipH="1" flipV="1">
            <a:off x="5662989" y="223787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5400000" flipH="1" flipV="1">
            <a:off x="6649753" y="2192158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tangle 718"/>
          <p:cNvSpPr/>
          <p:nvPr/>
        </p:nvSpPr>
        <p:spPr>
          <a:xfrm>
            <a:off x="4964554" y="261057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463481" cy="88900"/>
            <a:chOff x="-1651728" y="5807937"/>
            <a:chExt cx="4031456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25" name="Straight Connector 724"/>
          <p:cNvCxnSpPr/>
          <p:nvPr/>
        </p:nvCxnSpPr>
        <p:spPr>
          <a:xfrm rot="5400000" flipH="1" flipV="1">
            <a:off x="6425308" y="256574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5400000" flipH="1" flipV="1">
            <a:off x="5662989" y="242858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5400000" flipH="1" flipV="1">
            <a:off x="6649753" y="238286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Rectangle 728"/>
          <p:cNvSpPr/>
          <p:nvPr/>
        </p:nvSpPr>
        <p:spPr>
          <a:xfrm>
            <a:off x="4964554" y="279543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463481" cy="88900"/>
            <a:chOff x="-1651728" y="5807937"/>
            <a:chExt cx="4031456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5" name="Straight Connector 734"/>
          <p:cNvCxnSpPr/>
          <p:nvPr/>
        </p:nvCxnSpPr>
        <p:spPr>
          <a:xfrm rot="5400000" flipH="1" flipV="1">
            <a:off x="6425308" y="275060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 rot="5400000" flipH="1" flipV="1">
            <a:off x="5662989" y="261344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 flipH="1" flipV="1">
            <a:off x="6649753" y="256772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964554" y="2986147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463481" cy="88900"/>
            <a:chOff x="-1651728" y="5807937"/>
            <a:chExt cx="4031456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45" name="Straight Connector 744"/>
          <p:cNvCxnSpPr/>
          <p:nvPr/>
        </p:nvCxnSpPr>
        <p:spPr>
          <a:xfrm rot="5400000" flipH="1" flipV="1">
            <a:off x="6425308" y="2941320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5400000" flipH="1" flipV="1">
            <a:off x="5662989" y="2804160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5400000" flipH="1" flipV="1">
            <a:off x="6649753" y="2758440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4964554" y="317424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463481" cy="88900"/>
            <a:chOff x="-1651728" y="5807937"/>
            <a:chExt cx="403145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55" name="Straight Connector 754"/>
          <p:cNvCxnSpPr/>
          <p:nvPr/>
        </p:nvCxnSpPr>
        <p:spPr>
          <a:xfrm rot="5400000" flipH="1" flipV="1">
            <a:off x="6425308" y="312942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rot="5400000" flipH="1" flipV="1">
            <a:off x="5662989" y="299226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649753" y="294654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964554" y="336496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60" name="Group 759"/>
          <p:cNvGrpSpPr/>
          <p:nvPr/>
        </p:nvGrpSpPr>
        <p:grpSpPr>
          <a:xfrm>
            <a:off x="5870707" y="3412920"/>
            <a:ext cx="463481" cy="88900"/>
            <a:chOff x="-1651728" y="5807937"/>
            <a:chExt cx="4031456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65" name="Straight Connector 764"/>
          <p:cNvCxnSpPr/>
          <p:nvPr/>
        </p:nvCxnSpPr>
        <p:spPr>
          <a:xfrm rot="5400000" flipH="1" flipV="1">
            <a:off x="6425308" y="332013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rot="5400000" flipH="1" flipV="1">
            <a:off x="5662989" y="318297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 rot="5400000" flipH="1" flipV="1">
            <a:off x="6649753" y="313725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4964554" y="355232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463481" cy="88900"/>
            <a:chOff x="-1651728" y="5807937"/>
            <a:chExt cx="4031456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75" name="Straight Connector 774"/>
          <p:cNvCxnSpPr/>
          <p:nvPr/>
        </p:nvCxnSpPr>
        <p:spPr>
          <a:xfrm rot="5400000" flipH="1" flipV="1">
            <a:off x="6425308" y="350749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 flipH="1" flipV="1">
            <a:off x="5662989" y="337033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5400000" flipH="1" flipV="1">
            <a:off x="6649753" y="332461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/>
          <p:cNvSpPr/>
          <p:nvPr/>
        </p:nvSpPr>
        <p:spPr>
          <a:xfrm>
            <a:off x="4964554" y="374303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463481" cy="88900"/>
            <a:chOff x="-1651728" y="5807937"/>
            <a:chExt cx="4031456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85" name="Straight Connector 784"/>
          <p:cNvCxnSpPr/>
          <p:nvPr/>
        </p:nvCxnSpPr>
        <p:spPr>
          <a:xfrm rot="5400000" flipH="1" flipV="1">
            <a:off x="6425308" y="369820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rot="5400000" flipH="1" flipV="1">
            <a:off x="5662989" y="356104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6649753" y="351532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4964554" y="393113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463481" cy="88900"/>
            <a:chOff x="-1651728" y="5807937"/>
            <a:chExt cx="4031456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95" name="Straight Connector 794"/>
          <p:cNvCxnSpPr/>
          <p:nvPr/>
        </p:nvCxnSpPr>
        <p:spPr>
          <a:xfrm rot="5400000" flipH="1" flipV="1">
            <a:off x="6425308" y="388630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 rot="5400000" flipH="1" flipV="1">
            <a:off x="5662989" y="374914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rot="5400000" flipH="1" flipV="1">
            <a:off x="6649753" y="370342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4964554" y="4121844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463481" cy="88900"/>
            <a:chOff x="-1651728" y="5807937"/>
            <a:chExt cx="4031456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805" name="Straight Connector 804"/>
          <p:cNvCxnSpPr/>
          <p:nvPr/>
        </p:nvCxnSpPr>
        <p:spPr>
          <a:xfrm rot="5400000" flipH="1" flipV="1">
            <a:off x="6425308" y="4077017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 flipH="1" flipV="1">
            <a:off x="5662989" y="3939857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 flipH="1" flipV="1">
            <a:off x="6649753" y="3894137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165" name="Picture 2" descr="https://www.chatchaielec.com/shop/2265-4222-large/r5f2111-4b20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88" y="14818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Oval 183"/>
          <p:cNvSpPr/>
          <p:nvPr/>
        </p:nvSpPr>
        <p:spPr>
          <a:xfrm rot="17933106">
            <a:off x="8529135" y="3134190"/>
            <a:ext cx="402166" cy="2078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359656" y="1275162"/>
            <a:ext cx="402166" cy="2078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0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110" name="Picture 2" descr="https://www.chatchaielec.com/shop/2265-4222-large/r5f2111-4b20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88" y="14818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Oval 110"/>
          <p:cNvSpPr/>
          <p:nvPr/>
        </p:nvSpPr>
        <p:spPr>
          <a:xfrm rot="1394511">
            <a:off x="8489547" y="3240577"/>
            <a:ext cx="1654807" cy="46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7743823">
            <a:off x="9627930" y="2871660"/>
            <a:ext cx="1654807" cy="46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99308" y="2635715"/>
            <a:ext cx="1049116" cy="3816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38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1110110111001011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       out[0] = 1	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9" name="Rectangle 64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       out[1] = 1	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77" name="Rectangle 676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0       out[2] = 1	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87" name="Rectangle 68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1       out[3] = 0	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       out[4] = 1	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07" name="Rectangle 706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0       out[5] = 1	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       out[6] = 0	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7" name="Rectangle 726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       out[7] = 1	</a:t>
            </a:r>
          </a:p>
        </p:txBody>
      </p:sp>
      <p:sp>
        <p:nvSpPr>
          <p:cNvPr id="737" name="Rectangle 736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= 0       out[8] = 1	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47" name="Rectangle 74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= 0       out[9] = 1	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= 1      out[10] = 0	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67" name="Rectangle 766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= 1      out[11] = 0	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= 0      out[12] = 1	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87" name="Rectangle 78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= 1      out[13] = 0	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7" name="Rectangle 796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= 0      out[14] = 1	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= 0      out[15] = 1	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134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1110110111001011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       out[0] = 1	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9" name="Rectangle 64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       out[1] = 1	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77" name="Rectangle 676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0       out[2] = 1	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87" name="Rectangle 68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1       out[3] = 0	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       out[4] = 1	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07" name="Rectangle 706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0       out[5] = 1	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       out[6] = 0	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7" name="Rectangle 726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       out[7] = 1	</a:t>
            </a:r>
          </a:p>
        </p:txBody>
      </p:sp>
      <p:sp>
        <p:nvSpPr>
          <p:cNvPr id="737" name="Rectangle 736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= 0       out[8] = 1	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47" name="Rectangle 74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= 0       out[9] = 1	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= 1      out[10] = 0	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67" name="Rectangle 766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= 1      out[11] = 0	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= 0      out[12] = 1	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87" name="Rectangle 78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= 1      out[13] = 0	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7" name="Rectangle 796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= 0      out[14] = 1	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= 0      out[15] = 1	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5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12176</Words>
  <Application>Microsoft Office PowerPoint</Application>
  <PresentationFormat>Widescreen</PresentationFormat>
  <Paragraphs>4953</Paragraphs>
  <Slides>130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Boolean Logic</vt:lpstr>
      <vt:lpstr>Truth Tables         </vt:lpstr>
      <vt:lpstr>Truth Tables                    canonical</vt:lpstr>
      <vt:lpstr>Truth Tables                    canonical</vt:lpstr>
      <vt:lpstr>Truth Tables                    canonical</vt:lpstr>
      <vt:lpstr>Truth Tables                    canonical</vt:lpstr>
      <vt:lpstr>Truth Tables                    canonical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hardware simulator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Basic gates                               not</vt:lpstr>
      <vt:lpstr>Basic gates                               not</vt:lpstr>
      <vt:lpstr>Basic gates                              and</vt:lpstr>
      <vt:lpstr>Basic gates                                 or</vt:lpstr>
      <vt:lpstr>Basic gates                               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demultiplexor</vt:lpstr>
      <vt:lpstr>Basic gates            demultiplexor</vt:lpstr>
      <vt:lpstr>Basic gates            demultiplexor</vt:lpstr>
      <vt:lpstr>Basic gates            demultiplexor</vt:lpstr>
      <vt:lpstr>Basic gates            demultiplexor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and16</vt:lpstr>
      <vt:lpstr>Multi-bit gates                         and16</vt:lpstr>
      <vt:lpstr>Multi-bit gates                         and16</vt:lpstr>
      <vt:lpstr>Multi-bit gates                            or16</vt:lpstr>
      <vt:lpstr>Multi-bit gates                            or16</vt:lpstr>
      <vt:lpstr>Multi-bit gates                        mux16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mux8way16</vt:lpstr>
      <vt:lpstr>Multi-way and multi-bit gates           mux8way16</vt:lpstr>
      <vt:lpstr>Multi-way and multi-bit gates           mux8way16</vt:lpstr>
      <vt:lpstr>Multi-way and multi-bit gates             dmux4way</vt:lpstr>
      <vt:lpstr>Multi-way and multi-bit gates             dmux4way</vt:lpstr>
      <vt:lpstr>Multi-way and multi-bit gates             dmux4way</vt:lpstr>
      <vt:lpstr>Multi-way and multi-bit gates             dmux8way</vt:lpstr>
      <vt:lpstr>Multi-way and multi-bit gates             dmux8way</vt:lpstr>
      <vt:lpstr>Other gates                                                                                         equal</vt:lpstr>
      <vt:lpstr>Other gates                                                                                         equal</vt:lpstr>
      <vt:lpstr>Other gates                                                                                         equal</vt:lpstr>
      <vt:lpstr>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23</cp:revision>
  <dcterms:created xsi:type="dcterms:W3CDTF">2018-02-26T00:59:39Z</dcterms:created>
  <dcterms:modified xsi:type="dcterms:W3CDTF">2018-03-11T15:54:24Z</dcterms:modified>
</cp:coreProperties>
</file>