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57" r:id="rId3"/>
    <p:sldId id="298" r:id="rId4"/>
    <p:sldId id="299" r:id="rId5"/>
    <p:sldId id="30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92" r:id="rId31"/>
    <p:sldId id="293" r:id="rId32"/>
    <p:sldId id="294" r:id="rId33"/>
    <p:sldId id="295" r:id="rId34"/>
    <p:sldId id="296" r:id="rId35"/>
    <p:sldId id="297" r:id="rId36"/>
    <p:sldId id="301" r:id="rId37"/>
    <p:sldId id="302" r:id="rId38"/>
    <p:sldId id="303" r:id="rId39"/>
    <p:sldId id="304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7" r:id="rId48"/>
    <p:sldId id="313" r:id="rId49"/>
    <p:sldId id="314" r:id="rId50"/>
    <p:sldId id="315" r:id="rId51"/>
    <p:sldId id="31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259" autoAdjust="0"/>
  </p:normalViewPr>
  <p:slideViewPr>
    <p:cSldViewPr snapToGrid="0">
      <p:cViewPr>
        <p:scale>
          <a:sx n="125" d="100"/>
          <a:sy n="125" d="100"/>
        </p:scale>
        <p:origin x="1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8D01-5EF9-44FE-857F-F839339B3A06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01F8-35BD-4363-86DC-D61FCC46D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F97F-FDFF-4835-92F5-A130017C8D7C}" type="datetimeFigureOut">
              <a:rPr lang="en-US" smtClean="0"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2D0-BA7B-48FC-ACA4-1C1C916B9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240226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CC50D7-EF68-4590-99FB-E46B2BEEF24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8DAC-FB08-4974-96DC-DDC787A9BD7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555C2-3F00-4D02-B517-386E1FF87A4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1</a:t>
            </a:r>
          </a:p>
          <a:p>
            <a:r>
              <a:rPr lang="en-US" sz="1400" dirty="0"/>
              <a:t>EAX = 3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9911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6186F1-49D0-4AA8-9D50-2D9F008BA64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8DF85-39D1-4B8E-8624-400DD8938A0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E541A-6D47-4F21-B59B-CCD5FCC85CA4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8762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238435-021C-4B7E-A695-B0873BE5A17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array[1]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0A70D-F0AB-4268-8254-67E3CBDE7DB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D0A73-806B-4226-8668-7A030D5C630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72980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C93CC-2A5A-4E8D-93E3-BD49BE1D31D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array[1]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BBF7B-2096-475A-B060-49B68B81FF9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19E67-77E2-4CDA-B8A0-953DA9EF6F1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1400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ED1122-FD0B-4899-A5AA-84503982488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          restart loop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EBBC6-C19A-4AB2-A9FA-ACB092552F9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982B5-3064-4F3B-8971-236D2B1E2F3F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63079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2DE1B-2811-4394-8120-F85DA301F717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10161-7CA3-4690-8548-444C2AF53D7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8161-337B-41E5-AEEB-24D8DBA0A3F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24915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start_loop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22B324-4DF4-4739-B32D-F2A9191C7D0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1C11A-7232-44E4-808D-BFB3E075464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ADDAD-B630-4C1E-BC0E-F3D01877F97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2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39864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30DC19-CF2E-4867-A272-971BF86C72BD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407D7-1C61-4FBD-A547-4D9A62E517A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4D1D0-1460-4584-801C-3F9BFB539E1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42653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E720A9-0568-4860-8C26-A94F0364FCF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array[2]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ADABD-8316-4B4E-9E69-654864C7779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1E1D9-96EC-4A3C-A0A5-356F1AD04C2F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22585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16.se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D48174-A2B9-4A2C-B3DB-3A8294859ABA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array[2]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D9A2F-1773-4ED2-86C9-C4635B89E3CF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10DF2-EEFC-4C15-A796-0C15C519D0AB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877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 </a:t>
            </a:r>
            <a:r>
              <a:rPr lang="es-ES" sz="2400" dirty="0" err="1"/>
              <a:t>instruction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4BA4-4652-40C4-BA62-8151B6740FE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70C23D-61AE-4E96-868C-BC5E39546AF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         restart loop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8EB88-FF96-4FF9-935E-FEC5C062BBA5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CAED-343B-41D3-9F09-38EFEAF6940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07714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F104E5-ACA2-4614-8C6E-94CE24DD854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16CBE-A784-4B0E-9AED-188957AEDA8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8234E-A580-4EC8-AAEA-5FBE4B67B61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89776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CBE98-A4BF-4C42-8F87-3FDF4C52609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2F278-D7AF-4A4C-9A6E-383046D6AD4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7157D-1078-42D2-A8D8-53EC1B59EA3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3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006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F21150-7C6E-4126-BD2F-6A09EEEE182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E33B1-7C00-4A4B-B68D-611FA0D7F5AB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0EBD3-369F-4C1A-A49A-D75B60C9D796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5274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7A2D1F-0D70-4DA9-BCD8-E82435922316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array[3]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67751-56E7-47B6-97D8-8CD0A7F5D3D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736EA-8074-4CC0-890F-5E7791B6D5B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4986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CA9227-96B6-485A-B28C-4ECD3650756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     ignore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804B5-5B10-4507-A5B8-D5EE4778735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63D3-55D0-4E46-A0C7-F6EAC11A35B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/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9279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B63FB-714A-4989-9190-CD7FF71812B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F0312-B6EF-4DEA-B7AC-A2C66FC1652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04EFA-7C3D-40FE-9059-0FFC491EBF9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06957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D8AD32-7F10-4AF0-968C-28C13081FAD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9D948-5371-4D03-A42D-470E250E86F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1C6F7-700C-457B-8103-9EA5693153E3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4</a:t>
            </a:r>
          </a:p>
          <a:p>
            <a:r>
              <a:rPr lang="en-US" sz="1400" dirty="0"/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373474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4B89D4-3AD0-4ED8-A5C1-C20D9810F7E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4C224-A559-46B1-A1E5-F208FD30930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C025-E22C-4756-AFC9-A22B687AB23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0097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425FD-F24A-4911-B619-C718FE9BF296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E4778-0D19-4641-AE89-AB7657B9837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largest ? array[4]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064DC-E750-4E1C-83C4-55DBC868A3BE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30562-B3AE-4015-97AE-F45646BACF76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11086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array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1C604-DD51-46D6-8C8F-B9F527A02B5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4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 </a:t>
            </a:r>
            <a:r>
              <a:rPr lang="es-ES" sz="2400" dirty="0" err="1"/>
              <a:t>restart</a:t>
            </a:r>
            <a:r>
              <a:rPr lang="es-ES" sz="2400" dirty="0"/>
              <a:t> </a:t>
            </a:r>
            <a:r>
              <a:rPr lang="es-ES" sz="2400" dirty="0" err="1"/>
              <a:t>loop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8F9C0-4F64-4CEB-BAEA-B137523C294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C94D6-41CC-4D8B-AB9C-4D566F5A65B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EC351-A71F-422C-B277-3419065C5BC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30838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9C79D-D7FD-4015-B1C2-56B8E079EF1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F623-0F46-4749-BE4E-66B75EBC4C5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2F125-5BB4-4B84-986E-95E4784A6CC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4261-A894-4299-BD39-E635AF8BEAE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96429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E16961-3EE5-4C5E-B50D-C27C04FE74A8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end!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0C20F-7AB0-4971-B9FB-3B0F1EF2FA9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0E38-F099-4D92-8A74-1FA66FAD53E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4C037-7402-4F02-920E-27D3A36BA0B9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392248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A558C3-8BEA-4B2D-A78D-03A44E20FAB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  </a:t>
            </a:r>
            <a:r>
              <a:rPr lang="en-US" sz="2400" dirty="0"/>
              <a:t>exit code = 1; return value = 222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28931-31AD-4BC5-A5D9-C5D4B3DA1B9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17B94-229E-432F-878E-E4C8BF90835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D6319-CE91-4D24-8F92-7173E4AF813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77384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A14A37-6990-439A-9DE8-ADB1D748010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interrupt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9C363-6909-4174-B63A-BED05C36CAD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BB57D-AD34-4DFC-BCBF-D8217FBFE41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F8826-0186-4147-B346-AD9241085E6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61037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     </a:t>
            </a:r>
            <a:r>
              <a:rPr lang="es-ES" sz="2400" dirty="0" err="1"/>
              <a:t>Answer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2863839" y="1797948"/>
            <a:ext cx="3416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92DC5-5669-45E5-9346-54A0EE33CCA4}"/>
              </a:ext>
            </a:extLst>
          </p:cNvPr>
          <p:cNvSpPr txBox="1"/>
          <p:nvPr/>
        </p:nvSpPr>
        <p:spPr>
          <a:xfrm>
            <a:off x="5340000" y="1701700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C81D-8D01-4E52-B344-1AC26791546B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150E2-DA26-4105-B78B-AF23E704FE6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8D626-ACCA-41AD-B338-1AAF601288C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294179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02951-EEC3-4691-8F7B-B2C2F0D82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t="1485" r="1212" b="3399"/>
          <a:stretch/>
        </p:blipFill>
        <p:spPr>
          <a:xfrm>
            <a:off x="731519" y="881189"/>
            <a:ext cx="7680960" cy="38810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F9F9BA2-9BF6-4AB8-86EB-33E2E710E91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   </a:t>
            </a:r>
            <a:r>
              <a:rPr lang="es-ES" sz="2400" dirty="0" err="1"/>
              <a:t>Bash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Ubuntu </a:t>
            </a:r>
            <a:r>
              <a:rPr lang="es-ES" sz="2400" dirty="0" err="1"/>
              <a:t>on</a:t>
            </a:r>
            <a:r>
              <a:rPr lang="es-ES" sz="2400" dirty="0"/>
              <a:t> Windows: </a:t>
            </a:r>
            <a:r>
              <a:rPr lang="es-ES" sz="2400" dirty="0" err="1"/>
              <a:t>navigate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maximum.s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743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460AC4-3D5E-47A2-AA5C-D8EEF081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96" y="881189"/>
            <a:ext cx="7442806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281BEA-CB6D-41D5-808A-7FBF1ADC9697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</a:t>
            </a:r>
            <a:r>
              <a:rPr lang="es-ES" sz="2400" dirty="0" err="1"/>
              <a:t>Bash</a:t>
            </a:r>
            <a:r>
              <a:rPr lang="es-ES" sz="2400" dirty="0"/>
              <a:t>: </a:t>
            </a:r>
            <a:r>
              <a:rPr lang="es-ES" sz="2400" dirty="0" err="1"/>
              <a:t>assemble</a:t>
            </a:r>
            <a:r>
              <a:rPr lang="es-ES" sz="2400" dirty="0"/>
              <a:t> and link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347D85-80B3-4460-8880-79B0940BB385}"/>
              </a:ext>
            </a:extLst>
          </p:cNvPr>
          <p:cNvSpPr/>
          <p:nvPr/>
        </p:nvSpPr>
        <p:spPr>
          <a:xfrm>
            <a:off x="4798218" y="3095628"/>
            <a:ext cx="1333501" cy="32623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B041F8-FC87-4073-A15C-A7DD958BCC2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	     </a:t>
            </a:r>
            <a:r>
              <a:rPr lang="es-ES" sz="2400" dirty="0" err="1"/>
              <a:t>Bash</a:t>
            </a:r>
            <a:r>
              <a:rPr lang="es-ES" sz="2400" dirty="0"/>
              <a:t>: </a:t>
            </a:r>
            <a:r>
              <a:rPr lang="es-ES" sz="2400" dirty="0" err="1"/>
              <a:t>gdb</a:t>
            </a:r>
            <a:r>
              <a:rPr lang="es-ES" sz="2400" dirty="0"/>
              <a:t> tui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F0080-C029-4665-B144-B3218CE3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26" y="881189"/>
            <a:ext cx="7024945" cy="39319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F99ACC-48A9-46C7-BA01-895F126B896E}"/>
              </a:ext>
            </a:extLst>
          </p:cNvPr>
          <p:cNvSpPr/>
          <p:nvPr/>
        </p:nvSpPr>
        <p:spPr>
          <a:xfrm>
            <a:off x="4917281" y="3508710"/>
            <a:ext cx="831056" cy="16555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9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17682-5D99-4BD6-A0AF-C91DC2D0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 t="642" r="1010" b="2361"/>
          <a:stretch/>
        </p:blipFill>
        <p:spPr>
          <a:xfrm>
            <a:off x="1723435" y="881189"/>
            <a:ext cx="5697127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0AD927-F3FE-4040-AD72-05C0973B4C7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	             </a:t>
            </a:r>
            <a:r>
              <a:rPr lang="es-ES" sz="2400" dirty="0" err="1"/>
              <a:t>gdb</a:t>
            </a:r>
            <a:r>
              <a:rPr lang="es-ES" sz="2400" dirty="0"/>
              <a:t> tui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747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.</a:t>
            </a:r>
            <a:r>
              <a:rPr lang="es-ES" sz="2400" dirty="0" err="1"/>
              <a:t>text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9AAC4-5ABB-407B-9CB1-6FA1E5BEB84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98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E88BD-7813-4957-A827-41BF070CD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968" r="493" b="618"/>
          <a:stretch/>
        </p:blipFill>
        <p:spPr>
          <a:xfrm>
            <a:off x="1727926" y="881189"/>
            <a:ext cx="5688145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F8F731-EAF1-480B-83B1-CBDC47092BF6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	 </a:t>
            </a:r>
            <a:r>
              <a:rPr lang="es-ES" sz="2400" dirty="0" err="1"/>
              <a:t>gdbtui</a:t>
            </a:r>
            <a:r>
              <a:rPr lang="es-ES" sz="2400" dirty="0"/>
              <a:t>: </a:t>
            </a:r>
            <a:r>
              <a:rPr lang="es-ES" sz="2400" dirty="0" err="1"/>
              <a:t>registers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0AD3AF-D122-4053-86DD-0D895062458B}"/>
              </a:ext>
            </a:extLst>
          </p:cNvPr>
          <p:cNvSpPr/>
          <p:nvPr/>
        </p:nvSpPr>
        <p:spPr>
          <a:xfrm>
            <a:off x="1874837" y="3528556"/>
            <a:ext cx="607219" cy="1520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0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3AA53-8C0B-418B-B790-4DD83C6E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t="864" r="900" b="988"/>
          <a:stretch/>
        </p:blipFill>
        <p:spPr>
          <a:xfrm>
            <a:off x="1735576" y="881189"/>
            <a:ext cx="5672846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035980-78AC-4D09-9416-B857EAC1D2A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</a:t>
            </a:r>
            <a:r>
              <a:rPr lang="es-ES" sz="2400" dirty="0" err="1"/>
              <a:t>gdbtui</a:t>
            </a:r>
            <a:r>
              <a:rPr lang="es-ES" sz="2400" dirty="0"/>
              <a:t>: </a:t>
            </a:r>
            <a:r>
              <a:rPr lang="es-ES" sz="2400" dirty="0" err="1"/>
              <a:t>breakpoints</a:t>
            </a:r>
            <a:endParaRPr lang="en-US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66924E-E917-4AD1-9B2E-AA84C10BF04D}"/>
              </a:ext>
            </a:extLst>
          </p:cNvPr>
          <p:cNvSpPr/>
          <p:nvPr/>
        </p:nvSpPr>
        <p:spPr>
          <a:xfrm>
            <a:off x="1874837" y="3599991"/>
            <a:ext cx="607219" cy="1520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34CBC-249F-4B37-8958-E9A132E66107}"/>
              </a:ext>
            </a:extLst>
          </p:cNvPr>
          <p:cNvSpPr/>
          <p:nvPr/>
        </p:nvSpPr>
        <p:spPr>
          <a:xfrm>
            <a:off x="1684338" y="2011698"/>
            <a:ext cx="190500" cy="1520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6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8B7ED-2FC7-4775-AE2E-47853DF1E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371" r="621" b="1049"/>
          <a:stretch/>
        </p:blipFill>
        <p:spPr>
          <a:xfrm>
            <a:off x="1729543" y="881189"/>
            <a:ext cx="5684911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83380A-9B20-4AED-A2EC-C359F599738F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       </a:t>
            </a:r>
            <a:r>
              <a:rPr lang="es-ES" sz="2400" dirty="0" err="1"/>
              <a:t>gdbtui</a:t>
            </a:r>
            <a:r>
              <a:rPr lang="es-ES" sz="2400" dirty="0"/>
              <a:t>: run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CA0AE-C4CF-40BB-989D-45D6C31ECFE6}"/>
              </a:ext>
            </a:extLst>
          </p:cNvPr>
          <p:cNvSpPr/>
          <p:nvPr/>
        </p:nvSpPr>
        <p:spPr>
          <a:xfrm>
            <a:off x="1912938" y="3768266"/>
            <a:ext cx="230188" cy="12110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1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F4DA3-0BDE-4FD6-9D37-15FFF2D0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t="648" r="1037" b="1389"/>
          <a:stretch/>
        </p:blipFill>
        <p:spPr>
          <a:xfrm>
            <a:off x="1730090" y="881189"/>
            <a:ext cx="5683817" cy="3931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1A5487-670A-44F2-A8D4-23DFD78D4DA7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</a:t>
            </a:r>
            <a:r>
              <a:rPr lang="es-ES" sz="2400" dirty="0" err="1"/>
              <a:t>gdbtui</a:t>
            </a:r>
            <a:r>
              <a:rPr lang="es-ES" sz="2400" dirty="0"/>
              <a:t>: step </a:t>
            </a:r>
            <a:r>
              <a:rPr lang="es-ES" sz="2400" dirty="0" err="1"/>
              <a:t>into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131B9C-4D63-4525-90F6-429BB76BB3C1}"/>
              </a:ext>
            </a:extLst>
          </p:cNvPr>
          <p:cNvSpPr/>
          <p:nvPr/>
        </p:nvSpPr>
        <p:spPr>
          <a:xfrm>
            <a:off x="1917700" y="4069254"/>
            <a:ext cx="277812" cy="1217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6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7A801-6CEE-4C6F-B087-834DEC7D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" b="900"/>
          <a:stretch/>
        </p:blipFill>
        <p:spPr>
          <a:xfrm>
            <a:off x="980978" y="881189"/>
            <a:ext cx="7182042" cy="38728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BCB5D0-1D48-4204-B8E8-7FBAB38E5A7A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    </a:t>
            </a:r>
            <a:r>
              <a:rPr lang="es-ES" sz="2400" dirty="0" err="1"/>
              <a:t>Bash</a:t>
            </a:r>
            <a:r>
              <a:rPr lang="es-ES" sz="2400" dirty="0"/>
              <a:t>: </a:t>
            </a:r>
            <a:r>
              <a:rPr lang="es-ES" sz="2400" dirty="0" err="1"/>
              <a:t>gdbgui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DCFB5C-C9D8-4098-B13B-6DB94B035A10}"/>
              </a:ext>
            </a:extLst>
          </p:cNvPr>
          <p:cNvSpPr/>
          <p:nvPr/>
        </p:nvSpPr>
        <p:spPr>
          <a:xfrm>
            <a:off x="4989512" y="3039761"/>
            <a:ext cx="344488" cy="1217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88726C-AEFA-4385-A5E4-93E7BEBFC4CF}"/>
              </a:ext>
            </a:extLst>
          </p:cNvPr>
          <p:cNvSpPr/>
          <p:nvPr/>
        </p:nvSpPr>
        <p:spPr>
          <a:xfrm>
            <a:off x="3367403" y="3096266"/>
            <a:ext cx="942659" cy="1638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8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0CB24-ED31-4E4A-ADD2-5EF0D565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585081"/>
            <a:ext cx="7589520" cy="39733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49565F9-CC00-4160-9C0D-EFFC10783630}"/>
              </a:ext>
            </a:extLst>
          </p:cNvPr>
          <p:cNvSpPr/>
          <p:nvPr/>
        </p:nvSpPr>
        <p:spPr>
          <a:xfrm>
            <a:off x="1219200" y="519636"/>
            <a:ext cx="914400" cy="29951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73DB50-10CA-4F90-8DCE-4266A5F6F7F8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    </a:t>
            </a:r>
            <a:r>
              <a:rPr lang="es-ES" sz="2400" dirty="0"/>
              <a:t>	</a:t>
            </a:r>
            <a:r>
              <a:rPr lang="es-ES" sz="2400" dirty="0" err="1"/>
              <a:t>gdbgui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277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87778-8860-4B86-A770-80CA382F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607698"/>
            <a:ext cx="7589520" cy="39281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488F82E-A594-44F2-A391-CB84C460783E}"/>
              </a:ext>
            </a:extLst>
          </p:cNvPr>
          <p:cNvSpPr/>
          <p:nvPr/>
        </p:nvSpPr>
        <p:spPr>
          <a:xfrm>
            <a:off x="657225" y="881189"/>
            <a:ext cx="2867025" cy="33357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BBD0E-B4E9-40E4-8EFB-8E3A4D0DEDD4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</a:t>
            </a:r>
            <a:r>
              <a:rPr lang="es-ES" sz="2400" dirty="0" err="1"/>
              <a:t>gdbgui</a:t>
            </a:r>
            <a:r>
              <a:rPr lang="es-ES" sz="2400" dirty="0"/>
              <a:t>: </a:t>
            </a:r>
            <a:r>
              <a:rPr lang="es-ES" sz="2400" dirty="0" err="1"/>
              <a:t>maximum.s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9777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87778-8860-4B86-A770-80CA382F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607698"/>
            <a:ext cx="7589520" cy="39281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488F82E-A594-44F2-A391-CB84C460783E}"/>
              </a:ext>
            </a:extLst>
          </p:cNvPr>
          <p:cNvSpPr/>
          <p:nvPr/>
        </p:nvSpPr>
        <p:spPr>
          <a:xfrm>
            <a:off x="2362200" y="919480"/>
            <a:ext cx="629920" cy="279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BBD0E-B4E9-40E4-8EFB-8E3A4D0DEDD4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</a:t>
            </a:r>
            <a:r>
              <a:rPr lang="es-ES" sz="2400" dirty="0" err="1"/>
              <a:t>gdbgui</a:t>
            </a:r>
            <a:r>
              <a:rPr lang="es-ES" sz="2400" dirty="0"/>
              <a:t>: </a:t>
            </a:r>
            <a:r>
              <a:rPr lang="es-ES" sz="2400" dirty="0" err="1"/>
              <a:t>maximum.s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626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7A16D-4D46-4D0A-B7E2-B4D014C50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610476"/>
            <a:ext cx="7589520" cy="39225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3084EF-D4C3-4D15-99EB-30C906F5905C}"/>
              </a:ext>
            </a:extLst>
          </p:cNvPr>
          <p:cNvSpPr/>
          <p:nvPr/>
        </p:nvSpPr>
        <p:spPr>
          <a:xfrm>
            <a:off x="695325" y="2077244"/>
            <a:ext cx="333375" cy="2659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11554A-87FC-4F7F-97E7-A4F10D1ADD3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</a:t>
            </a:r>
            <a:r>
              <a:rPr lang="es-ES" sz="2400" dirty="0" err="1"/>
              <a:t>gdbgui</a:t>
            </a:r>
            <a:r>
              <a:rPr lang="es-ES" sz="2400" dirty="0"/>
              <a:t>: </a:t>
            </a:r>
            <a:r>
              <a:rPr lang="es-ES" sz="2400" dirty="0" err="1"/>
              <a:t>breakpoints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884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439CD3-8EBA-4B52-B441-CCD62B11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607600"/>
            <a:ext cx="7589520" cy="392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D4FE39-F9EE-4ACF-B8FE-53FB193D9B45}"/>
              </a:ext>
            </a:extLst>
          </p:cNvPr>
          <p:cNvSpPr/>
          <p:nvPr/>
        </p:nvSpPr>
        <p:spPr>
          <a:xfrm>
            <a:off x="952500" y="4266819"/>
            <a:ext cx="342900" cy="2976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82EDEA-7CAF-47BA-85A4-21707A1BDB8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      </a:t>
            </a:r>
            <a:r>
              <a:rPr lang="es-ES" sz="2400" dirty="0" err="1"/>
              <a:t>gdbgui</a:t>
            </a:r>
            <a:r>
              <a:rPr lang="es-ES" sz="2400" dirty="0"/>
              <a:t>: run</a:t>
            </a:r>
            <a:endParaRPr lang="en-US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492CC8-4BEB-43D8-BBC1-F788D67BDB25}"/>
              </a:ext>
            </a:extLst>
          </p:cNvPr>
          <p:cNvSpPr/>
          <p:nvPr/>
        </p:nvSpPr>
        <p:spPr>
          <a:xfrm>
            <a:off x="7153275" y="787725"/>
            <a:ext cx="304800" cy="1933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</a:t>
            </a:r>
            <a:r>
              <a:rPr lang="es-ES" sz="2400" dirty="0" err="1"/>
              <a:t>globl</a:t>
            </a:r>
            <a:r>
              <a:rPr lang="es-ES" sz="2400" dirty="0"/>
              <a:t> _</a:t>
            </a:r>
            <a:r>
              <a:rPr lang="es-ES" sz="2400" dirty="0" err="1"/>
              <a:t>start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38CF1-4C0F-404A-AD31-29BFA365B5F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9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43444-F0CE-4905-A560-D937796B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596585"/>
            <a:ext cx="7589520" cy="39503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81F83-F31A-42E3-BCC0-CE7257AD6888}"/>
              </a:ext>
            </a:extLst>
          </p:cNvPr>
          <p:cNvSpPr/>
          <p:nvPr/>
        </p:nvSpPr>
        <p:spPr>
          <a:xfrm>
            <a:off x="7576184" y="797151"/>
            <a:ext cx="209550" cy="1871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7BD1A5-66C0-4BA3-837B-098372EE70E4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</a:t>
            </a:r>
            <a:r>
              <a:rPr lang="es-ES" sz="2400" dirty="0" err="1"/>
              <a:t>gdbgui</a:t>
            </a:r>
            <a:r>
              <a:rPr lang="es-ES" sz="2400" dirty="0"/>
              <a:t>: step </a:t>
            </a:r>
            <a:r>
              <a:rPr lang="es-ES" sz="2400" dirty="0" err="1"/>
              <a:t>into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50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B975A-BA65-4B01-AE8C-372D7C08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607600"/>
            <a:ext cx="7589520" cy="3928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0E15F-9396-4B9B-8F0D-15560C069854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          		      	        </a:t>
            </a:r>
            <a:r>
              <a:rPr lang="es-ES" sz="2400" dirty="0" err="1"/>
              <a:t>gdbgui</a:t>
            </a:r>
            <a:r>
              <a:rPr lang="es-ES" sz="2400" dirty="0"/>
              <a:t>: </a:t>
            </a:r>
            <a:r>
              <a:rPr lang="es-ES" sz="2400" dirty="0" err="1"/>
              <a:t>registers</a:t>
            </a: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EC8AB2-57D7-4B9C-9A6E-BCEF29C7F95B}"/>
              </a:ext>
            </a:extLst>
          </p:cNvPr>
          <p:cNvSpPr/>
          <p:nvPr/>
        </p:nvSpPr>
        <p:spPr>
          <a:xfrm>
            <a:off x="5377813" y="1239822"/>
            <a:ext cx="3377566" cy="30845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43C306-9028-4ADE-88AD-50CE7C0B9DF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50594" y="1721472"/>
            <a:ext cx="1143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0</a:t>
            </a:r>
          </a:p>
        </p:txBody>
      </p:sp>
    </p:spTree>
    <p:extLst>
      <p:ext uri="{BB962C8B-B14F-4D97-AF65-F5344CB8AC3E}">
        <p14:creationId xmlns:p14="http://schemas.microsoft.com/office/powerpoint/2010/main" val="23531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	# load 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62B028-A885-40FD-82B8-8A8146F138A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A0D43-2526-478F-A3F8-E482048DD41F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EAB97-9C8F-48D5-8754-B7EA1F5CA28C}"/>
              </a:ext>
            </a:extLst>
          </p:cNvPr>
          <p:cNvSpPr txBox="1"/>
          <p:nvPr/>
        </p:nvSpPr>
        <p:spPr>
          <a:xfrm>
            <a:off x="7250594" y="1721472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3</a:t>
            </a:r>
          </a:p>
        </p:txBody>
      </p:sp>
    </p:spTree>
    <p:extLst>
      <p:ext uri="{BB962C8B-B14F-4D97-AF65-F5344CB8AC3E}">
        <p14:creationId xmlns:p14="http://schemas.microsoft.com/office/powerpoint/2010/main" val="5480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96803D-5BFD-4476-9ADA-22C34647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E4B3-ECD2-42EB-BFDF-00B46681C26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96BF7-93E9-4C7D-8050-886B7497A77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/>
              <a:t>EAX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4355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46C9B5-DCD6-4CFB-B1D1-C3A19D37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</a:t>
            </a:r>
            <a:r>
              <a:rPr lang="en-US" sz="2400" dirty="0"/>
              <a:t>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6B062-CBD3-490C-9E09-B19600CAD0C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2D97-B99D-4566-8500-9C8B7125C1B3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3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10819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</TotalTime>
  <Words>446</Words>
  <Application>Microsoft Office PowerPoint</Application>
  <PresentationFormat>On-screen Show (16:9)</PresentationFormat>
  <Paragraphs>1002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Wingdings</vt:lpstr>
      <vt:lpstr>Office Theme</vt:lpstr>
      <vt:lpstr>Maximum</vt:lpstr>
      <vt:lpstr>Maximum               . instruction</vt:lpstr>
      <vt:lpstr>Maximum            array</vt:lpstr>
      <vt:lpstr>Maximum            .text</vt:lpstr>
      <vt:lpstr>Maximum               .globl _start</vt:lpstr>
      <vt:lpstr>Maximum               i = 0</vt:lpstr>
      <vt:lpstr>PowerPoint Presentation</vt:lpstr>
      <vt:lpstr>Maximum               i = 0</vt:lpstr>
      <vt:lpstr>Maximum              end?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               restart loop</vt:lpstr>
      <vt:lpstr>PowerPoint Presentation</vt:lpstr>
      <vt:lpstr>PowerPoint Presentation</vt:lpstr>
      <vt:lpstr>PowerPoint Presentation</vt:lpstr>
      <vt:lpstr>PowerPoint Presentation</vt:lpstr>
      <vt:lpstr>Maximum               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Salazar</dc:creator>
  <cp:lastModifiedBy>Jaime Salazar</cp:lastModifiedBy>
  <cp:revision>61</cp:revision>
  <dcterms:created xsi:type="dcterms:W3CDTF">2017-08-13T12:26:45Z</dcterms:created>
  <dcterms:modified xsi:type="dcterms:W3CDTF">2017-11-17T14:06:19Z</dcterms:modified>
</cp:coreProperties>
</file>