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688" r:id="rId3"/>
    <p:sldId id="687" r:id="rId4"/>
    <p:sldId id="689" r:id="rId5"/>
    <p:sldId id="723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720" r:id="rId14"/>
    <p:sldId id="697" r:id="rId15"/>
    <p:sldId id="724" r:id="rId16"/>
    <p:sldId id="698" r:id="rId17"/>
    <p:sldId id="703" r:id="rId18"/>
    <p:sldId id="704" r:id="rId19"/>
    <p:sldId id="705" r:id="rId20"/>
    <p:sldId id="711" r:id="rId21"/>
    <p:sldId id="706" r:id="rId22"/>
    <p:sldId id="719" r:id="rId23"/>
    <p:sldId id="707" r:id="rId24"/>
    <p:sldId id="709" r:id="rId25"/>
    <p:sldId id="710" r:id="rId26"/>
    <p:sldId id="712" r:id="rId27"/>
    <p:sldId id="713" r:id="rId28"/>
    <p:sldId id="714" r:id="rId29"/>
    <p:sldId id="715" r:id="rId30"/>
    <p:sldId id="716" r:id="rId31"/>
    <p:sldId id="717" r:id="rId32"/>
    <p:sldId id="718" r:id="rId33"/>
    <p:sldId id="725" r:id="rId34"/>
    <p:sldId id="726" r:id="rId35"/>
    <p:sldId id="727" r:id="rId36"/>
    <p:sldId id="728" r:id="rId37"/>
    <p:sldId id="729" r:id="rId38"/>
    <p:sldId id="730" r:id="rId39"/>
    <p:sldId id="731" r:id="rId40"/>
    <p:sldId id="721" r:id="rId41"/>
    <p:sldId id="7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259" autoAdjust="0"/>
  </p:normalViewPr>
  <p:slideViewPr>
    <p:cSldViewPr snapToGrid="0">
      <p:cViewPr varScale="1">
        <p:scale>
          <a:sx n="72" d="100"/>
          <a:sy n="72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D460-AA5A-4385-AFFC-5BDBE016B1A7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6483-2515-4539-B1FB-8CACD6EA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2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2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09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56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27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73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3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3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3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9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28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07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74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34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43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7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0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43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9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2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35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69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43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1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8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4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1F15-83B3-4DD6-BA66-496B9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3C0AF-3914-4232-9496-0143E76A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9321-5872-40D1-9A52-D9CB5AC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AB4D-A25C-4892-A1AD-D2F6D75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F613-1F24-4681-A986-AB7DFF47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2814-AA8B-4D2F-AB2F-319C784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9B16-2A26-4323-B0DB-688F823D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BE96-2DFD-4A2A-B834-D53F1796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36C5-D2E9-4D59-A92A-F4EED7E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F6BC-7ADF-467A-BFA4-21192103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8F91-C6BC-48D7-86A5-9635EA776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2AB4-D114-4755-B98A-B0AD430E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1933-9D26-4381-93BB-FC1DA420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8007-D981-4B66-9274-0E9F0A05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8373-71CF-49DE-8612-DCA5F48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BFF-805A-43FC-9797-2F299334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16D8-ABFD-4BE1-8D83-2BD09C5B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D689-F46F-4654-ADDF-EB1F370F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77AA-0038-4937-80E9-7A30E4A0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A0F2-F6E2-46F6-A5A2-3D0A1D9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5D07-A8D1-492B-9EC5-6071D6EB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E39D-4663-49AE-8AE7-98A14C3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0E8D-B494-42A4-AF68-80ACD78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156D-8AFA-4C27-8758-59E2DCE6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BAD-E5F8-4BC8-BFE5-8C379777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F319-6DD2-40B2-8C1A-02AAC86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8301-0CEA-4C38-816A-16C15323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6141F-5DBB-4F3A-BB1F-9DAF58DC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C0AA5-7E20-40E7-8947-65DE6ED2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0BA9-1A89-4009-9061-5CFA1984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4B01-9B1A-4CE8-982C-100A5030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8580-71B3-46CE-90E8-1716E07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6CEB-0A0C-4885-B108-190502B9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7607-DD3A-4F72-983F-3D24CD50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43206-A605-4950-BE82-01AA484C8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0111-3026-42DD-B1A5-23F478C63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ED7-52C6-482F-A79C-D23C6CB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5584-D273-4EEF-A3D7-E74AD442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763C-6C73-4D75-836F-E09132EB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DBD3-29BE-4C1D-8C53-53B94F0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5634F-9605-4E3A-A141-881C9C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2B68-5373-4881-A8B7-FE00965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24DC-ECC6-4042-B0F2-C7EA991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3EF50-E709-4DE6-9B70-BCAB41E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AE9D-FC6F-4BC6-807C-A9A81185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4284-D9C5-43C6-BF77-CB9F8EDE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0AB2-0597-48A1-86C5-60FFB86D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BFC2-43B6-4EAC-A31F-9BD45B7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CDE5-A613-46A2-AE89-B581F1BB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3D64-A8CB-4523-AE85-8D067C0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4815-4E15-4BEB-8F73-F90EDFDC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153E7-8BB2-4EBD-AEF4-1AD557A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83F9-16DC-499B-9FC8-8E165896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914A7-EDE8-4260-ACA7-9EDB3697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D649-7924-49E6-B0AB-EF0D6238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82CE-4362-4ED1-82B5-C01E5C3F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040C-B68D-4D32-9F4E-AD0BA4B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A969-48CE-49BA-8CE9-6D80D66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B5395-C32A-4372-97B4-1229D1CE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D289-2A17-449F-A511-E8BF66F3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0241-A5CC-495C-8771-B6D96183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B52-1CBE-4BE4-8309-38CAE4B259CC}" type="datetimeFigureOut">
              <a:rPr lang="en-US" smtClean="0"/>
              <a:t>16-Dec-17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80D6-8467-4B13-B489-AF08AD56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0F90-0161-4613-9565-EE02B436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Book (Robust)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59A88BB-3C39-411D-B2D8-58D53891A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59A88BB-3C39-411D-B2D8-58D53891A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9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8455F8-EB2C-4964-83C7-B36A72C4598E}"/>
                  </a:ext>
                </a:extLst>
              </p:cNvPr>
              <p:cNvSpPr/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3 &gt; 0 ?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true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8455F8-EB2C-4964-83C7-B36A72C45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  <a:blipFill>
                <a:blip r:embed="rId4"/>
                <a:stretch>
                  <a:fillRect l="-14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FE0AEB9-75DA-467E-8F2E-DD6D04AC36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FE0AEB9-75DA-467E-8F2E-DD6D04AC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5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8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0BC8A67-DEF1-445B-AA2C-66088D84266A}"/>
              </a:ext>
            </a:extLst>
          </p:cNvPr>
          <p:cNvSpPr/>
          <p:nvPr/>
        </p:nvSpPr>
        <p:spPr>
          <a:xfrm>
            <a:off x="1738025" y="5609522"/>
            <a:ext cx="73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0D423F9A-BA41-4E0E-830B-41A4224031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0D423F9A-BA41-4E0E-830B-41A422403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3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A4C19-5075-4A00-9948-43676F08B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C8A67-DEF1-445B-AA2C-66088D84266A}"/>
              </a:ext>
            </a:extLst>
          </p:cNvPr>
          <p:cNvSpPr/>
          <p:nvPr/>
        </p:nvSpPr>
        <p:spPr>
          <a:xfrm>
            <a:off x="6355847" y="4259545"/>
            <a:ext cx="73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423F9A-BA41-4E0E-830B-41A42240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Robust</a:t>
            </a:r>
            <a:r>
              <a:rPr lang="es-ES" dirty="0"/>
              <a:t>			 		 			     </a:t>
            </a:r>
            <a:r>
              <a:rPr lang="en-US" sz="2400" dirty="0">
                <a:solidFill>
                  <a:srgbClr val="0070C0"/>
                </a:solidFill>
              </a:rPr>
              <a:t>Answer: if input file exists</a:t>
            </a:r>
            <a:endParaRPr lang="en-US" sz="42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5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281D3A3-CB7A-444D-9FC3-5D0F5076DF53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A5929-7131-4C42-8D44-E237BAA2F412}"/>
              </a:ext>
            </a:extLst>
          </p:cNvPr>
          <p:cNvSpPr txBox="1"/>
          <p:nvPr/>
        </p:nvSpPr>
        <p:spPr>
          <a:xfrm>
            <a:off x="9394257" y="3059668"/>
            <a:ext cx="254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rgbClr val="0070C0"/>
                </a:solidFill>
              </a:rPr>
              <a:t> input file </a:t>
            </a:r>
            <a:r>
              <a:rPr lang="es-ES" dirty="0" err="1">
                <a:solidFill>
                  <a:srgbClr val="0070C0"/>
                </a:solidFill>
              </a:rPr>
              <a:t>does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not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exist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843518F-59E1-4CED-91FA-886CF2CACCAA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5859411" y="3244334"/>
            <a:ext cx="3534846" cy="1324012"/>
          </a:xfrm>
          <a:prstGeom prst="curvedConnector3">
            <a:avLst>
              <a:gd name="adj1" fmla="val 99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9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neg 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968637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968637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4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0FB49-B8D9-4040-B441-5432CAADD3E9}"/>
              </a:ext>
            </a:extLst>
          </p:cNvPr>
          <p:cNvSpPr/>
          <p:nvPr/>
        </p:nvSpPr>
        <p:spPr>
          <a:xfrm>
            <a:off x="9424701" y="4239799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ST_INPUT_DESCRIPTOR, 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9650933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9650933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36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23684" r="-152326" b="-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7778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86B61AA-FFF1-44F3-B44E-3C53A1B974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86B61AA-FFF1-44F3-B44E-3C53A1B97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4A620D5-076F-4DAD-B2C8-CB959B46CD44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8C720B-8101-442A-BBBE-44D4BCE6E1E0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91D41-B7F2-4276-92D1-74AE3FD29464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15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AE9341A-B048-480E-8F3B-AA4DF9134E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770537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AE9341A-B048-480E-8F3B-AA4DF9134E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770537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36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23684" r="-152326" b="-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7778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43E3CF87-29BF-498A-87FB-7DB8914D25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43E3CF87-29BF-498A-87FB-7DB8914D2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1E6D9E9-92A3-4603-9A0E-19C3227FDEDA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6EF9B6-2D64-4203-8F5E-C494319EC49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D5EC14-8FDE-4A51-A076-0D0C38E125BC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606D02-A482-4BCD-9F2D-35E9A1801984}"/>
                  </a:ext>
                </a:extLst>
              </p:cNvPr>
              <p:cNvSpPr/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neg &gt; 0 ?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false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606D02-A482-4BCD-9F2D-35E9A1801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  <a:blipFill>
                <a:blip r:embed="rId5"/>
                <a:stretch>
                  <a:fillRect l="-14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88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DC2A054D-502B-4F55-A69C-1B2279CB45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DC2A054D-502B-4F55-A69C-1B2279CB4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BE1E9B3-5B27-4F38-97AC-35556493CC93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65202C-4977-40DE-AE32-B71DB43D1423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DA06B-98A5-4549-97D5-6056093DAB4C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D78EE0C-C86A-49FA-90E1-7ADB70CDC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077405"/>
                  </p:ext>
                </p:extLst>
              </p:nvPr>
            </p:nvGraphicFramePr>
            <p:xfrm>
              <a:off x="8351647" y="1248419"/>
              <a:ext cx="3964279" cy="17530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D78EE0C-C86A-49FA-90E1-7ADB70CDC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077405"/>
                  </p:ext>
                </p:extLst>
              </p:nvPr>
            </p:nvGraphicFramePr>
            <p:xfrm>
              <a:off x="8351647" y="1248419"/>
              <a:ext cx="3964279" cy="17530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1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67391" r="-152326" b="-1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6667" r="-15232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165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A326B-8C9C-401A-9213-3A1281E934B4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6C4A87-6A08-4094-854B-277C39F211CB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BAE82C-F807-4C9B-8639-BA3D05FE7D27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BA70E49-7D5F-4160-8029-B5F227CE4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0476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BA70E49-7D5F-4160-8029-B5F227CE4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0476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2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71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  		    </a:t>
                </a:r>
                <a:r>
                  <a:rPr lang="en-US" sz="2400" dirty="0"/>
                  <a:t>add-</a:t>
                </a:r>
                <a:r>
                  <a:rPr lang="en-US" sz="2400" dirty="0" err="1"/>
                  <a:t>year.s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read input file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age++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write output file</a:t>
                </a:r>
                <a:endParaRPr lang="en-US" sz="4267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$0101,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and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doesn’t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ST_OUTPUT_DESCRIPTOR(%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1118A4D-C2AE-4E60-B898-01FE3CBB6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1118A4D-C2AE-4E60-B898-01FE3CBB6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80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A326B-8C9C-401A-9213-3A1281E934B4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6C4A87-6A08-4094-854B-277C39F211CB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BAE82C-F807-4C9B-8639-BA3D05FE7D27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5108725-0161-4F09-8451-0BE0F22E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611286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5108725-0161-4F09-8451-0BE0F22E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611286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3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46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</a:t>
                </a:r>
                <a:r>
                  <a:rPr lang="en-US" sz="2400" dirty="0">
                    <a:solidFill>
                      <a:schemeClr val="tx1"/>
                    </a:solidFill>
                  </a:rPr>
                  <a:t>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error-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exit.s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7A39D16-6EBE-4D2F-A83F-01BB4E69B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503418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7A39D16-6EBE-4D2F-A83F-01BB4E69B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503418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2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75556" r="-152326" b="-3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81579" r="-15232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769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</a:t>
                </a:r>
                <a:r>
                  <a:rPr lang="en-US" sz="2400" dirty="0">
                    <a:solidFill>
                      <a:schemeClr val="tx1"/>
                    </a:solidFill>
                  </a:rPr>
                  <a:t>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error-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exit.s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3D44580-4B3D-47C2-AC08-458E7E88A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22959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3D44580-4B3D-47C2-AC08-458E7E88A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22959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36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9C664C3C-866F-4ED7-BCB5-4D07473C8D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9C664C3C-866F-4ED7-BCB5-4D07473C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042F2AF-E2F7-428C-BC22-B6CDAD9D19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75335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042F2AF-E2F7-428C-BC22-B6CDAD9D19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75335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6979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“0001: \0"</a:t>
            </a:r>
            <a:endParaRPr lang="es-ES" sz="1400" dirty="0"/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1CC30655-0CA3-40A0-A236-7F91B22D20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1CC30655-0CA3-40A0-A236-7F91B22D2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F2A7F12-0C5C-4A0D-B526-D3CBF8E666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8954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F2A7F12-0C5C-4A0D-B526-D3CBF8E666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8954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70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“0001: \0"</a:t>
            </a:r>
            <a:endParaRPr lang="es-ES" sz="1400" dirty="0"/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1181AF5-FB9A-4A67-B87D-5C2E38A94C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884766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1181AF5-FB9A-4A67-B87D-5C2E38A94C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884766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8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8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5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57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6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C1175FC0-7D0C-4E9F-8DDD-7DF3BA4ACC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414782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0001: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C1175FC0-7D0C-4E9F-8DDD-7DF3BA4ACC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414782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8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8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5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0001: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985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D070EB9-4606-41B5-8FB7-182A6453684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6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“0001: 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38016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38016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89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18567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18567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4925AE-0193-45C4-ABBA-01E2E605D66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6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0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219E55-73AA-4855-96B8-77FF6B983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1721"/>
            <a:ext cx="1554480" cy="23343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88B9A-AC2D-4C94-95E0-177CC18D95E1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290984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290984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6480538-B73C-42AC-9DA8-6D22A67440CB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6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2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/>
              <a:t>EDX = 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802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    </a:t>
                </a:r>
                <a:r>
                  <a:rPr lang="en-US" sz="2400" dirty="0"/>
                  <a:t>add-</a:t>
                </a:r>
                <a:r>
                  <a:rPr lang="en-US" sz="2400" dirty="0" err="1"/>
                  <a:t>year.s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read input file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age++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write output file</a:t>
                </a:r>
                <a:endParaRPr lang="en-US" sz="4267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6B84D66-2E97-449C-A2FB-7E7BE1FEB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6B84D66-2E97-449C-A2FB-7E7BE1FEB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5255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FBA612-77D8-464D-8501-D15467BD1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0406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257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257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237A3EE-7397-45A4-AD03-B2530E444990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/>
              <a:t>EDX = 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778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A16BCDB-F674-4D04-811A-A0E8A33A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66941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585588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585588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C5E4B85-A1E2-4D15-8398-919D5D7CE8C8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4		</a:t>
            </a:r>
            <a:r>
              <a:rPr lang="en-US" sz="1400" dirty="0">
                <a:solidFill>
                  <a:srgbClr val="0070C0"/>
                </a:solidFill>
              </a:rPr>
              <a:t>write</a:t>
            </a:r>
            <a:endParaRPr lang="en-US" sz="1400" dirty="0"/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r>
              <a:rPr lang="en-US" sz="1400" dirty="0">
                <a:solidFill>
                  <a:srgbClr val="0070C0"/>
                </a:solidFill>
              </a:rPr>
              <a:t>screen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\0“	</a:t>
            </a:r>
            <a:r>
              <a:rPr lang="en-US" sz="1400" dirty="0">
                <a:solidFill>
                  <a:srgbClr val="0070C0"/>
                </a:solidFill>
              </a:rPr>
              <a:t>buffer</a:t>
            </a:r>
            <a:endParaRPr lang="es-ES" sz="1400" dirty="0"/>
          </a:p>
          <a:p>
            <a:r>
              <a:rPr lang="es-ES" sz="1400" dirty="0"/>
              <a:t>EDX = 6		</a:t>
            </a:r>
            <a:r>
              <a:rPr lang="es-ES" sz="1400" dirty="0" err="1">
                <a:solidFill>
                  <a:srgbClr val="0070C0"/>
                </a:solidFill>
              </a:rPr>
              <a:t>size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CA042-6663-45E1-91CC-1B6F8EFF8D7D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3606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A16BCDB-F674-4D04-811A-A0E8A33A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66941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5560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5560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F3D0BF1-B2F6-4466-8763-05667223F4BD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4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"Can’t Open Input File\0"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44FD3-3F04-41BB-B26A-B3F0D269D220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9673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072964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072964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9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66667" r="-15232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F3D0BF1-B2F6-4466-8763-05667223F4BD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4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"Can’t Open Input File\0"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240FAA-D113-49A5-B301-A7D1FFB8BE81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735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B4733A-E92B-4DC2-82B9-9D2E1CE70E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096160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Can’t Open Input File\0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B4733A-E92B-4DC2-82B9-9D2E1CE70E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096160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9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66667" r="-15232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Can’t Open Input File\0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7C3CE5-CB10-4917-8ABB-6F64F633A096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4C5FC-D513-4D8D-8B6D-475AFC330460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7421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D070EB9-4606-41B5-8FB7-182A6453684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</a:t>
            </a:r>
            <a:r>
              <a:rPr lang="en-US" sz="1400" dirty="0">
                <a:solidFill>
                  <a:srgbClr val="0070C0"/>
                </a:solidFill>
              </a:rPr>
              <a:t>		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"Can’t Open Input File\0"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3115731-7C4A-446E-8B8C-F282C8C63FC8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929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4925AE-0193-45C4-ABBA-01E2E605D66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</a:t>
            </a:r>
            <a:r>
              <a:rPr lang="en-US" sz="1400" dirty="0">
                <a:solidFill>
                  <a:srgbClr val="0070C0"/>
                </a:solidFill>
              </a:rPr>
              <a:t>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EDX = 21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F2AD2-A638-48CA-903E-D36AA3E9E916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553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219E55-73AA-4855-96B8-77FF6B983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1721"/>
            <a:ext cx="1554480" cy="23343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88B9A-AC2D-4C94-95E0-177CC18D95E1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6480538-B73C-42AC-9DA8-6D22A67440CB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2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21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6915F-D714-44E4-AA82-05F8A64EE2A3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93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FBA612-77D8-464D-8501-D15467BD1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0406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AD3D21A-CB24-4FCF-BF28-EC376A3CDEB7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2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21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6D8A2-44FC-4434-B828-206A5B54553B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873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A16BCDB-F674-4D04-811A-A0E8A33A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66941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8991C68-A6D2-4422-8681-78FEBEEA190D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Can’t Open Input File 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0AD64-2937-4D6F-9F16-7038320B6639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838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0989B4-04FB-41A5-A6EB-035B3F368308}"/>
              </a:ext>
            </a:extLst>
          </p:cNvPr>
          <p:cNvSpPr txBox="1"/>
          <p:nvPr/>
        </p:nvSpPr>
        <p:spPr>
          <a:xfrm>
            <a:off x="9394257" y="3059668"/>
            <a:ext cx="254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rgbClr val="0070C0"/>
                </a:solidFill>
              </a:rPr>
              <a:t> input file </a:t>
            </a:r>
            <a:r>
              <a:rPr lang="es-ES" dirty="0" err="1">
                <a:solidFill>
                  <a:srgbClr val="0070C0"/>
                </a:solidFill>
              </a:rPr>
              <a:t>exists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4A991D1-A025-460D-B3C6-32EFC93E632B}"/>
              </a:ext>
            </a:extLst>
          </p:cNvPr>
          <p:cNvCxnSpPr>
            <a:stCxn id="3" idx="1"/>
            <a:endCxn id="21" idx="0"/>
          </p:cNvCxnSpPr>
          <p:nvPr/>
        </p:nvCxnSpPr>
        <p:spPr>
          <a:xfrm rot="10800000" flipV="1">
            <a:off x="5859411" y="3244333"/>
            <a:ext cx="3534846" cy="13240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32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3180BA-4FF1-44EF-B147-615FC5A2B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A4FF88-1C83-4CAF-9410-7817F8C6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Robust</a:t>
            </a:r>
            <a:r>
              <a:rPr lang="es-ES" dirty="0"/>
              <a:t>			 		 	 	    </a:t>
            </a:r>
            <a:r>
              <a:rPr lang="en-US" sz="2400" dirty="0">
                <a:solidFill>
                  <a:srgbClr val="0070C0"/>
                </a:solidFill>
              </a:rPr>
              <a:t>Answer: if input file does not exist</a:t>
            </a:r>
            <a:endParaRPr lang="en-US" sz="42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8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54D3C-3C84-4115-BEE2-7467C122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A4FF88-1C83-4CAF-9410-7817F8C6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Robust</a:t>
            </a:r>
            <a:r>
              <a:rPr lang="es-ES" dirty="0"/>
              <a:t>			 		 	 	    </a:t>
            </a:r>
            <a:r>
              <a:rPr lang="en-US" sz="2400" dirty="0">
                <a:solidFill>
                  <a:srgbClr val="0070C0"/>
                </a:solidFill>
              </a:rPr>
              <a:t>Answer: if input file does not exist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DEE644-62BA-47B1-AC19-D0010BB947D4}"/>
              </a:ext>
            </a:extLst>
          </p:cNvPr>
          <p:cNvSpPr/>
          <p:nvPr/>
        </p:nvSpPr>
        <p:spPr>
          <a:xfrm>
            <a:off x="1590262" y="4922128"/>
            <a:ext cx="1984741" cy="274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	           !!! </a:t>
            </a:r>
          </a:p>
        </p:txBody>
      </p:sp>
    </p:spTree>
    <p:extLst>
      <p:ext uri="{BB962C8B-B14F-4D97-AF65-F5344CB8AC3E}">
        <p14:creationId xmlns:p14="http://schemas.microsoft.com/office/powerpoint/2010/main" val="357397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82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0FB49-B8D9-4040-B441-5432CAADD3E9}"/>
              </a:ext>
            </a:extLst>
          </p:cNvPr>
          <p:cNvSpPr/>
          <p:nvPr/>
        </p:nvSpPr>
        <p:spPr>
          <a:xfrm>
            <a:off x="9424701" y="4239799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ST_INPUT_DESCRIPTOR, 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24923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24923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6B3824F-688B-4DFD-9A75-4F0504D143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6B3824F-688B-4DFD-9A75-4F0504D14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0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29659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29659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54327B70-93A4-4614-8219-B2CCE99CA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54327B70-93A4-4614-8219-B2CCE99CA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028971-7230-45D5-AF91-5DB94D9C67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028971-7230-45D5-AF91-5DB94D9C6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4B83F53-59FF-440E-A191-66ED8F5BBF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4B83F53-59FF-440E-A191-66ED8F5BB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1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36629</TotalTime>
  <Words>7573</Words>
  <Application>Microsoft Office PowerPoint</Application>
  <PresentationFormat>Widescreen</PresentationFormat>
  <Paragraphs>2379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Address Book (Robust)</vt:lpstr>
      <vt:lpstr>Robust        add-year.s: open I/O files → read input file → age++ → write output file</vt:lpstr>
      <vt:lpstr>Robust      add-year.s: open I/O files → read input file → age++ → write output file</vt:lpstr>
      <vt:lpstr>Robust       add-year-robust.s: open I/O files → if input file exists</vt:lpstr>
      <vt:lpstr>Robust       add-year-robust.s: open I/O files → if input file exists</vt:lpstr>
      <vt:lpstr>Robust       add-year-robust.s: open I/O files → if input file exists</vt:lpstr>
      <vt:lpstr>PowerPoint Presentation</vt:lpstr>
      <vt:lpstr>Robust       add-year-robust.s: open I/O files → if input file exists</vt:lpstr>
      <vt:lpstr>Robust       add-year-robust.s: open I/O files → if input file exists</vt:lpstr>
      <vt:lpstr>PowerPoint Presentation</vt:lpstr>
      <vt:lpstr>PowerPoint Presentation</vt:lpstr>
      <vt:lpstr>Robust       add-year-robust.s: open I/O files → if input file exists</vt:lpstr>
      <vt:lpstr>Robust               Answer: if input file exists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add-year-robust.s: open I/O files → if input file does not exist → error-exit.s</vt:lpstr>
      <vt:lpstr>Robust  add-year-robust.s: open I/O files → if input file does not exist → error-exit.s</vt:lpstr>
      <vt:lpstr>PowerPoint Presentation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            Answer: if input file does not exist</vt:lpstr>
      <vt:lpstr>Robust              Answer: if input file does not exist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ToUpper</dc:title>
  <dc:creator>Jaime Salazar</dc:creator>
  <cp:lastModifiedBy>Jaime Salazar</cp:lastModifiedBy>
  <cp:revision>361</cp:revision>
  <dcterms:created xsi:type="dcterms:W3CDTF">2017-09-06T07:22:06Z</dcterms:created>
  <dcterms:modified xsi:type="dcterms:W3CDTF">2017-12-16T17:16:03Z</dcterms:modified>
</cp:coreProperties>
</file>