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0" r:id="rId4"/>
    <p:sldId id="258" r:id="rId5"/>
    <p:sldId id="259" r:id="rId6"/>
    <p:sldId id="260" r:id="rId7"/>
    <p:sldId id="261" r:id="rId8"/>
    <p:sldId id="262" r:id="rId9"/>
    <p:sldId id="331" r:id="rId10"/>
    <p:sldId id="33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6" autoAdjust="0"/>
    <p:restoredTop sz="94660"/>
  </p:normalViewPr>
  <p:slideViewPr>
    <p:cSldViewPr snapToGrid="0">
      <p:cViewPr>
        <p:scale>
          <a:sx n="50" d="100"/>
          <a:sy n="50" d="100"/>
        </p:scale>
        <p:origin x="-4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+ 5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4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</a:t>
            </a:r>
            <a:r>
              <a:rPr lang="en-US" sz="2400" dirty="0"/>
              <a:t>power() #1: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C3B0-273E-4BBC-BB1E-F012F46991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FA8754D-D650-480C-B760-ED873556F51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FCA8-2851-4A29-AE4F-24E0E048DD7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</p:spTree>
    <p:extLst>
      <p:ext uri="{BB962C8B-B14F-4D97-AF65-F5344CB8AC3E}">
        <p14:creationId xmlns:p14="http://schemas.microsoft.com/office/powerpoint/2010/main" val="30218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4E880D-3D0D-4971-8CF1-896CB6FAA69F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#1: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DA95D-8681-438D-83FD-FD7A68AA1DD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753D4-68F5-412F-8AC9-A8B054F266F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DA0E8-62C7-4E90-B225-43CFD73D98B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041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AD7A71-7D3D-4400-A3A4-45A4520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</a:t>
            </a:r>
            <a:r>
              <a:rPr lang="en-US" sz="2400" dirty="0"/>
              <a:t>power() #1: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7F49B-8A6E-4A34-8136-DB84EFEBB8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64DAE-F83A-4F88-A0F6-3821A8102E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5B00C8-7FC7-4F6D-A9C1-5174985499F8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052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60A6DA-C9CA-4E63-ADEE-2BDF9F9C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#1: base offsets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3811F-5B74-4C75-8818-CC8744DB961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5641-8BED-48AF-AF22-483294AE244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242F75-DDBC-4E96-A85B-9DB96A509647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9090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57846-EA0A-4D5C-8CE5-FFE2B716ACD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CDAC1-C2B4-4AE8-8E62-252A3A3C9B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A99C2E-852A-432C-99DB-DC02CB50270B}"/>
              </a:ext>
            </a:extLst>
          </p:cNvPr>
          <p:cNvSpPr txBox="1"/>
          <p:nvPr/>
        </p:nvSpPr>
        <p:spPr>
          <a:xfrm>
            <a:off x="9686564" y="528811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8BE98F-4CF6-4DFD-88ED-7011C5E6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9368F-4CA0-424D-A281-45398BE82A9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22215-8ABA-48DB-B145-A2E3A8A4C16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F816839-E961-4DE0-A7CD-59BB192C069C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3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180652-1DCB-431D-9F6D-283F210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06C90-50E3-4AD3-A57D-EEB195B803A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41956-35B8-448F-97EB-AE3F5593B1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FBD066-5279-4872-A799-928881BECBE4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</a:p>
          <a:p>
            <a:r>
              <a:rPr lang="en-US" sz="1400" dirty="0"/>
              <a:t>ECX = 3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9116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A3D6E7-ABEA-4735-9307-4AC05995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3?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1D1A-3EB4-405A-B2D5-B7CF772C7E7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54FC1-12D1-4E16-B7CC-C49B8244F7F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blipFill>
                <a:blip r:embed="rId3"/>
                <a:stretch>
                  <a:fillRect l="-800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5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8BEFC8-3BB5-40C3-9AA4-B6D23BEC012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4B0C9-5C2B-4866-A3C7-456D5DDB21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EA8892-8A15-4A35-B2D8-84BEFBC01171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8871A62-6350-4F1A-8534-0D8DCBA315E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A3693-9633-42D6-BDFB-3A6F190EEBA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2*2 = 4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F5FB3C-A7D0-4AF0-B570-90358AA6417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B4233-62C2-4F14-AAD2-077FB0B0067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78F61-A45C-4847-A5EB-9C809CF1A26A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18A90CB-1AEA-4C30-9684-FDDA0D713D7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3E75-E04E-4358-ADD9-2AE016E56EC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D6A4DC-A00F-4FBB-B07F-50F414D65A10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931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321D-97A9-4EB6-B9FE-B17AEE0D20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6AA7B-1881-4D27-B9BE-BDAF315E776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F21B43-C7F1-445B-8BEF-C9D546B0F147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5080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9E4E38-5466-4223-9A3D-0333E718F61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4C384-5630-4E0A-825C-2E4828D84BD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n-US" sz="1400" dirty="0"/>
              </a:p>
              <a:p>
                <a:r>
                  <a:rPr lang="en-US" sz="1400" dirty="0"/>
                  <a:t>EAX = 4</a:t>
                </a:r>
                <a:endParaRPr lang="es-E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8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53041A-C9FA-4FF7-861D-D78DB50626C7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AE593-1028-4FE8-BF07-8C710330E5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E35014-A050-48BE-AAD6-3788EF8A905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7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C7821A-E23A-425C-A308-617AD594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/>
              <a:t>8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33AAA-84DB-477E-A633-A70D4AA4014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D12D3-1CA5-43B4-8727-8B07A74B6A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4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2*4 = 8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3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6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C95689-1A97-43B3-B035-6972DBD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4C1B0-FB3E-463D-9FC2-AB3D6CA50C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6BD7F-80A0-4ECF-BEC4-4CAF58F8F3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608854-E79F-4C8A-9D55-4DB6741E257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75022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FFC43B-813D-4514-85A0-AAE340A30A6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0589-80F6-45F8-BE29-1D6DAEE99B8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07184-ADF4-4FCA-B519-15EA5C24F38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273110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38A62-D226-408F-9AA5-4F9BF0F3913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7C5A-D028-4FCD-BB8C-A1E4E7272E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26C6E8-5764-4BE2-87D9-2FF04EB6CEB3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3263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CA0580-2CCF-4804-A75E-B9C08D9B78F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D6036-8864-4780-833E-8FE98D2E3A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8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E18D3-0252-45C8-834C-8EC6C53FF0C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BF172-E7F8-4FB2-95C6-CA2B340D95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0358FB4-7A3F-478E-9CA2-B08C01FDCD9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18135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50F48-A54C-496B-9701-62DA34EE233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1968B-DCAA-4329-84DF-23540D66A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25C9E8-0618-4D6E-817E-57BD824C6F04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892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8BC1B-B0FB-441C-80C3-A9095E44585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D2139-839A-44FD-A553-BCA24660CC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F2A9A6-E4EC-4AFB-94D1-8BFE5BE69999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7735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E26CBC-7B70-4A23-9EF6-DE67C09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D33A-DAC0-4387-93F4-0C773F2CC4B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BA088-80C6-4178-86D8-ADA497B97CA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3403D8-B617-4730-B37B-7C8E3BDCDEE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8813E-5988-430E-AB87-E84FD122903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C48A4-F419-4600-B414-173F0E1B2A7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CCBD3E-B7F0-41A1-AE01-E8777A12E75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6773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B5763-1DAB-4E81-9D50-B6B10F34F86C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14F31-A2F4-4943-8EB1-90EBB8386D90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6496-55FA-4B6C-9CDA-A79E8C139B6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CDF06E-12DE-473D-B0C3-5BD34AFB2D9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24228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		        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00E56-9C7F-4006-8A2E-F86FD35CE7BD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CD23D-B0B2-4282-A629-947331A6B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97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8DB53F7-3194-438D-8994-E22BB7F6900B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F96851-FC12-4544-872D-61D50E72BDA3}"/>
              </a:ext>
            </a:extLst>
          </p:cNvPr>
          <p:cNvCxnSpPr/>
          <p:nvPr/>
        </p:nvCxnSpPr>
        <p:spPr>
          <a:xfrm>
            <a:off x="10298432" y="1420400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DD879-4AFF-451B-9BE6-E65B56E3E0EF}"/>
              </a:ext>
            </a:extLst>
          </p:cNvPr>
          <p:cNvCxnSpPr>
            <a:cxnSpLocks/>
          </p:cNvCxnSpPr>
          <p:nvPr/>
        </p:nvCxnSpPr>
        <p:spPr>
          <a:xfrm flipV="1">
            <a:off x="10298432" y="1420399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2CA556-1C99-4191-A15C-B1330AB96209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44AAA-92F8-4FEF-ADC4-69ECD1C9D19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6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788-92FA-464C-8612-28D791D93145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F4AED-E190-4642-B9D4-ED85A7678D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AA4E0F-5AF0-4D40-987B-33C913D77B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C66D6-3ADA-4601-87AD-186A6524C103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62A58-855C-43E8-939B-ADCACD9B08E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7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6498B-7943-484E-BD77-529896552C83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716C-FC5B-45C5-B552-883E55E98C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AE8EE5-C348-41AF-8C19-25E908E36E4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6926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FFA72C-B329-40EE-B017-537F027F43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 $3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649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0DA6F-F815-4D54-83BE-E0C5D147DCC4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E3182-0FBA-40F5-A3CC-C247B094890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66B033-03D5-4753-8ACB-75323EFF5AD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5157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</a:t>
            </a:r>
            <a:r>
              <a:rPr lang="en-US" sz="2400" dirty="0">
                <a:solidFill>
                  <a:schemeClr val="accent3"/>
                </a:solidFill>
              </a:rPr>
              <a:t>2</a:t>
            </a:r>
            <a:r>
              <a:rPr lang="en-US" sz="2400" baseline="30000" dirty="0">
                <a:solidFill>
                  <a:schemeClr val="accent3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</a:t>
            </a:r>
            <a:r>
              <a:rPr lang="en-US" sz="2400" dirty="0"/>
              <a:t>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F2DA0-4E14-4DF3-B1C0-52977D669280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3D6C0-27BB-45D5-8F49-FEF9F96076E1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D82B6-1714-41FD-BCE1-F1849E669FB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342710-EAB7-411E-9D6E-735D52BA77D2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03787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87F70A-350A-4004-A7D1-190817DD7C92}"/>
              </a:ext>
            </a:extLst>
          </p:cNvPr>
          <p:cNvCxnSpPr>
            <a:cxnSpLocks/>
          </p:cNvCxnSpPr>
          <p:nvPr/>
        </p:nvCxnSpPr>
        <p:spPr>
          <a:xfrm>
            <a:off x="100925" y="567441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925D992-6273-4CD7-8187-AB653870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0E4E-762C-4545-9F35-78F0BCDE0B5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E0981-543C-4E68-A956-2E5C31D2732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2E9137-3DB2-4357-A9EC-49D94C6A1DE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  <a:endParaRPr lang="en-U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1FC26-115A-4A86-AF44-745825745FEB}"/>
              </a:ext>
            </a:extLst>
          </p:cNvPr>
          <p:cNvSpPr/>
          <p:nvPr/>
        </p:nvSpPr>
        <p:spPr>
          <a:xfrm>
            <a:off x="596225" y="5110432"/>
            <a:ext cx="8597225" cy="183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		# save old base pointer</a:t>
            </a: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F696B0-B195-4DA2-BC7A-2216E73DD5F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      </a:t>
            </a:r>
            <a:r>
              <a:rPr lang="en-US" sz="2400" dirty="0"/>
              <a:t>power() #2: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0647A-BAFB-47D0-A572-958B7B8349C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0260C-938A-4B1A-B398-46E1A4F7B7B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05F5D36-CBFA-44E1-933B-87824144217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510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974620-83B0-4F6D-9CE4-6568949CD37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#2: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24A8F-2A85-457A-AD16-9C81C08441E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06B2F-93E3-4BF2-8569-0357B90EACD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667B57-CFF0-4234-8BD4-512FD89012C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2896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FFD815-C669-49B5-A441-7185492180C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		  </a:t>
            </a:r>
            <a:r>
              <a:rPr lang="en-US" sz="2400" dirty="0"/>
              <a:t>power() #2: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423A0-5975-452F-AA5D-AC51B0001F1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5BA57-24FD-437E-9F7C-D34F4F9A1AD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0816BC-9D2D-4253-8299-E5ECD747304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894863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#2: base offsets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8CBAC-CBDF-48B6-BB62-0806970482F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7A9FD-9EB2-42B6-A282-8E84524E7D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7C1B-313E-4273-8903-5037A115447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957250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011C3-66E7-4880-AC3F-910674287DD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06FBD-EBA3-41A4-BCC3-5F1380ACD1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C8DED6-1F10-4616-9C56-AE285EA039B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7030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9CEA4-88A2-4535-BA2F-FE56FC08D5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5961D-C9BB-480E-855A-888B6DB0C29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7EC934-4262-48A2-8AF7-AD2A91E2121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981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</a:t>
            </a:r>
            <a:r>
              <a:rPr lang="es-ES" dirty="0">
                <a:solidFill>
                  <a:schemeClr val="accent3"/>
                </a:solidFill>
              </a:rPr>
              <a:t>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4DCF-5C32-44A9-9A79-1A40D6398F9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8E83-D1C9-46B9-B1C1-5822AEF928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CCD276-6D66-44F0-B3C2-2FEBFE43D47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353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6BBB-3D91-4CDF-905F-95CBFB2FD03B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5DDE8-2A76-43A7-B66A-9079CD0B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95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137416-E74F-4B32-8572-3C222C6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2?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536B5-E23D-4E18-99FD-77B1A5686E4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C39F1-28AC-445B-93B0-888197C178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  <a:p>
                <a:r>
                  <a:rPr lang="en-US" sz="1400" dirty="0"/>
                  <a:t>EAX = 8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80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BDFA0F-90C7-4305-83E9-1E0B2E72FE5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1A186-D49A-4EE4-915E-B4BD42945EA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DC7EB-4E7D-4326-AEF8-39AF68B2E55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308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42FB-8AF3-439B-AB2A-EB9D3163D88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0676A-6EDD-4F0C-8C6E-68373646D7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5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5*5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/>
              <a:t>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2C3E9-6D86-4EFC-822B-53B83172DC94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2E8D2-6086-43C9-B7D3-5F6D6C2A96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92BAFA-56C5-4069-B8B2-B02C2947C22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649125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 </a:t>
                </a:r>
                <a:r>
                  <a:rPr lang="en-US" sz="2400" dirty="0"/>
                  <a:t>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16C661A-6C9F-4BCE-8CA2-46BAF799E6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B23DC-4DC5-4047-AB91-54BD3EDC9CE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F702F1-37BB-45C0-9CA5-0C69B65DB61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546447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8388A-1387-49B9-89B3-B1934BAD162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5610-A109-45C9-973C-8E100AC595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19D816-A0CC-49BE-8A54-220D2607BDB5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2309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485E2B-E1EB-4A17-9539-A7C52A8E615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A9F86-7D58-4C39-B55A-C05E4C8F5C1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4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20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8EF80-2669-426C-A80A-FB0216BE2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F0EE-7C44-4FF2-B964-8047211B6A0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558D36-1100-481A-B437-F509E59C79BE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1485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25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4F877-7FDD-4C7E-B4A8-5C4AA25DBCA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8002F-767C-4B63-ACC7-D165C836868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9D525D5-A256-4C82-B44C-78A756AB2F6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70384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4B6D88-0BC7-45AB-BEF9-40434B69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0F565-9E77-48CB-92A7-4E9D7DCB1A6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F0012-5ADB-43AD-9F55-ECBBCE0ED1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78242C-4833-46D4-9A3C-8659D6A1746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8805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80F46-0751-4393-9275-CEA9A156412C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4AEADF-48C7-46F1-89C8-39D787A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0B2A-00B0-46E6-B366-8F0ACC7FB4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06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10A1C0-7C20-451E-BCF1-1DDB52C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F8A9A-3354-4DBD-A4A8-84B460C6BE8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8BCA1-2588-4A75-BE5F-BC181DB9B16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95DF6-2A70-4320-B059-B2A1A5A91CE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5866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B3B0E-0929-4B18-9AEA-353BB2908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306D-CFBD-4078-8F4B-619CFFB3E1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11E225-365D-46DE-8BF1-D47A741DED6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85696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46716B-4B76-4DD5-94A5-37E8485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516F5-C683-4C0B-B13C-C05BB46163F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B5265-B286-4CDC-8A5E-2737254039BA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0160C-E135-40BB-87CA-4683CFF0847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0F6713-5A13-44FA-A04C-B7E3142ADFD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462838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400CA-6ED4-4815-8F5C-FBDE3D4357D9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6769F-480B-440F-8D82-27CEA5F6027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B44885-6F7A-41AA-B3FD-55F888BD148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D0989-70F0-44DE-8AAB-53D8815E10BC}"/>
              </a:ext>
            </a:extLst>
          </p:cNvPr>
          <p:cNvCxnSpPr/>
          <p:nvPr/>
        </p:nvCxnSpPr>
        <p:spPr>
          <a:xfrm>
            <a:off x="10293972" y="179400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FF66-EFBF-4D8B-B013-AD8C47BAE84E}"/>
              </a:ext>
            </a:extLst>
          </p:cNvPr>
          <p:cNvCxnSpPr>
            <a:cxnSpLocks/>
          </p:cNvCxnSpPr>
          <p:nvPr/>
        </p:nvCxnSpPr>
        <p:spPr>
          <a:xfrm flipV="1">
            <a:off x="10293972" y="179400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0A495A-6E67-4953-B8C4-131345981CF1}"/>
              </a:ext>
            </a:extLst>
          </p:cNvPr>
          <p:cNvCxnSpPr/>
          <p:nvPr/>
        </p:nvCxnSpPr>
        <p:spPr>
          <a:xfrm>
            <a:off x="10287346" y="2158434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8B672-EA04-4AA4-B62E-2304C36EFB09}"/>
              </a:ext>
            </a:extLst>
          </p:cNvPr>
          <p:cNvCxnSpPr>
            <a:cxnSpLocks/>
          </p:cNvCxnSpPr>
          <p:nvPr/>
        </p:nvCxnSpPr>
        <p:spPr>
          <a:xfrm flipV="1">
            <a:off x="10287346" y="2158433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80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/>
              <a:t>8 + 25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BD4C3-2B7B-457D-908B-A49094362F0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EAB25-191A-47CA-A209-9C61D97A01D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134F1B-777B-4E75-BDEB-20CEF88EAC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8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715076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8 + 25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89DD-8F31-43DE-82FA-C24E64E48C6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E9AA-916D-43CB-8C69-F81125CC0ED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8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EBX = 25+8 = 33</a:t>
                </a:r>
              </a:p>
              <a:p>
                <a:r>
                  <a:rPr lang="en-US" sz="1400" dirty="0"/>
                  <a:t>ECX = 1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6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</a:t>
            </a:r>
            <a:r>
              <a:rPr lang="en-US" sz="2400" dirty="0"/>
              <a:t>exit code = 1; return value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64446-64EA-4396-9D82-0EB1A982649A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8081D-18DB-4532-99FC-26EE93BE4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A4BAEA-6570-4FC2-8270-D31DC5E0FEC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9113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</a:t>
            </a:r>
            <a:r>
              <a:rPr lang="en-US" sz="2400" dirty="0"/>
              <a:t>interrupt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BB4F3-3118-4DA9-9C96-7A92E298ADB1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C6C7B-BAF9-43F0-811B-80150DECC27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17585F-4809-46CA-BBA0-CEB454AF366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0310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F251A-6654-437D-AD2E-A9C56F7F9297}"/>
              </a:ext>
            </a:extLst>
          </p:cNvPr>
          <p:cNvSpPr txBox="1"/>
          <p:nvPr/>
        </p:nvSpPr>
        <p:spPr>
          <a:xfrm>
            <a:off x="5203949" y="2790105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/>
              <a:t> + 5</a:t>
            </a:r>
            <a:r>
              <a:rPr lang="en-US" sz="2800" baseline="30000" dirty="0"/>
              <a:t>2</a:t>
            </a:r>
            <a:r>
              <a:rPr lang="en-US" sz="2800" dirty="0"/>
              <a:t> = 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15626-B86C-414A-930E-1FF7A01420B9}"/>
              </a:ext>
            </a:extLst>
          </p:cNvPr>
          <p:cNvSpPr txBox="1"/>
          <p:nvPr/>
        </p:nvSpPr>
        <p:spPr>
          <a:xfrm>
            <a:off x="7011875" y="2393428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1B7B-E49D-46EC-B5F3-B86FA30E162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059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4E9888-F415-4972-9CB8-A1C470FA687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093CE-1A1B-480E-9F7C-CA039822D20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596225" y="3930988"/>
            <a:ext cx="8597225" cy="288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%ebp			# save old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	# make stack pointer the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	# make room for local variables</a:t>
            </a:r>
          </a:p>
          <a:p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50681-E518-4343-A9AF-21852AE62F8E}"/>
              </a:ext>
            </a:extLst>
          </p:cNvPr>
          <p:cNvCxnSpPr>
            <a:cxnSpLocks/>
          </p:cNvCxnSpPr>
          <p:nvPr/>
        </p:nvCxnSpPr>
        <p:spPr>
          <a:xfrm>
            <a:off x="100925" y="43102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AE897A-055A-4E80-BFDE-259499D6B812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start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of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power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function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2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594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2734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3068</Words>
  <Application>Microsoft Office PowerPoint</Application>
  <PresentationFormat>Widescreen</PresentationFormat>
  <Paragraphs>2713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</vt:lpstr>
      <vt:lpstr>Power                                   23 + 52</vt:lpstr>
      <vt:lpstr>Power                                   23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                                 @function</vt:lpstr>
      <vt:lpstr>Power                                 @function</vt:lpstr>
      <vt:lpstr>Power                                 @function</vt:lpstr>
      <vt:lpstr>Power                   power() #1: save base ptr</vt:lpstr>
      <vt:lpstr>PowerPoint Presentation</vt:lpstr>
      <vt:lpstr>Power                        power() #1: local var</vt:lpstr>
      <vt:lpstr>Power                    power() #1: base offsets</vt:lpstr>
      <vt:lpstr>Power                                     23 + 52</vt:lpstr>
      <vt:lpstr>Power                                     23 + 52</vt:lpstr>
      <vt:lpstr>Power                                     23 + 52</vt:lpstr>
      <vt:lpstr>Power                                    23? + 52</vt:lpstr>
      <vt:lpstr>Power                                  2∙2∙2 + 52</vt:lpstr>
      <vt:lpstr>Power                                    4∙2 + 52</vt:lpstr>
      <vt:lpstr>Power                                    4∙2 + 52</vt:lpstr>
      <vt:lpstr>Power                                   22 ∙2 + 52</vt:lpstr>
      <vt:lpstr>Power                                restart loop</vt:lpstr>
      <vt:lpstr>Power                                  22? ∙2 + 52</vt:lpstr>
      <vt:lpstr>Power                                    4∙2 + 52</vt:lpstr>
      <vt:lpstr>Power                                      8 + 52</vt:lpstr>
      <vt:lpstr>Power                                      8 + 52</vt:lpstr>
      <vt:lpstr>Power                                   21∙4 + 52</vt:lpstr>
      <vt:lpstr>Power                                restart loop</vt:lpstr>
      <vt:lpstr>Power                                  21? ∙4 + 52</vt:lpstr>
      <vt:lpstr>Power                                       end!</vt:lpstr>
      <vt:lpstr>Power                                    8 + 52</vt:lpstr>
      <vt:lpstr>Power                power() #1: restore stack ptr</vt:lpstr>
      <vt:lpstr>Power                power() #1: restore base ptr</vt:lpstr>
      <vt:lpstr>Power                  power() #1: return to main</vt:lpstr>
      <vt:lpstr>Power                  power() #1: return to main</vt:lpstr>
      <vt:lpstr>Power                               erase stack</vt:lpstr>
      <vt:lpstr>Power                                      8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PowerPoint Presentation</vt:lpstr>
      <vt:lpstr>PowerPoint Presentation</vt:lpstr>
      <vt:lpstr>PowerPoint Presentation</vt:lpstr>
      <vt:lpstr>Power                    power() #2: base offsets</vt:lpstr>
      <vt:lpstr>Power                                      8 + 52</vt:lpstr>
      <vt:lpstr>Power                                      8 + 52</vt:lpstr>
      <vt:lpstr>Power                                      8 + 52</vt:lpstr>
      <vt:lpstr>Power                                     8 + 52?</vt:lpstr>
      <vt:lpstr>Power                                     8 + 5∙5</vt:lpstr>
      <vt:lpstr>Power                                      8 + 25</vt:lpstr>
      <vt:lpstr>Power                                      8 + 25</vt:lpstr>
      <vt:lpstr>Power                                    8 + 5∙51</vt:lpstr>
      <vt:lpstr>Power                                restart loop</vt:lpstr>
      <vt:lpstr>Power                                   8 + 5∙51?</vt:lpstr>
      <vt:lpstr>Power                                       end!</vt:lpstr>
      <vt:lpstr>Power                                      8 + 25</vt:lpstr>
      <vt:lpstr>Power                power() #2: restore stack ptr</vt:lpstr>
      <vt:lpstr>Power                power() #2: restore base ptr</vt:lpstr>
      <vt:lpstr>Power                  power() #2: return to main</vt:lpstr>
      <vt:lpstr>Power                  power() #2: return to main</vt:lpstr>
      <vt:lpstr>Power                                 erase stack</vt:lpstr>
      <vt:lpstr>Power                                      8 + 25</vt:lpstr>
      <vt:lpstr>Power                                 8 + 25 = 33</vt:lpstr>
      <vt:lpstr>Power              exit code = 1; return value = 33</vt:lpstr>
      <vt:lpstr>Power                                   interrupt</vt:lpstr>
      <vt:lpstr>Power                                 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93</cp:revision>
  <dcterms:created xsi:type="dcterms:W3CDTF">2017-08-13T17:27:26Z</dcterms:created>
  <dcterms:modified xsi:type="dcterms:W3CDTF">2017-11-08T20:58:52Z</dcterms:modified>
</cp:coreProperties>
</file>