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98" r:id="rId4"/>
    <p:sldId id="299" r:id="rId5"/>
    <p:sldId id="30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  <p:sldId id="292" r:id="rId31"/>
    <p:sldId id="293" r:id="rId32"/>
    <p:sldId id="294" r:id="rId33"/>
    <p:sldId id="295" r:id="rId34"/>
    <p:sldId id="296" r:id="rId35"/>
    <p:sldId id="297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259" autoAdjust="0"/>
  </p:normalViewPr>
  <p:slideViewPr>
    <p:cSldViewPr snapToGrid="0">
      <p:cViewPr varScale="1">
        <p:scale>
          <a:sx n="96" d="100"/>
          <a:sy n="96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E8D01-5EF9-44FE-857F-F839339B3A06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201F8-35BD-4363-86DC-D61FCC46D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7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9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1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01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F97F-FDFF-4835-92F5-A130017C8D7C}" type="datetimeFigureOut">
              <a:rPr lang="en-US" smtClean="0"/>
              <a:t>04-Nov-17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FEF6C-909B-4200-958D-5B6EECD31B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0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72D0-BA7B-48FC-ACA4-1C1C916B9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A5A52-517D-471C-A9E1-38CC1872D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6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CC50D7-EF68-4590-99FB-E46B2BEEF242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1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8DAC-FB08-4974-96DC-DDC787A9BD79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555C2-3F00-4D02-B517-386E1FF87A4A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1</a:t>
            </a:r>
          </a:p>
          <a:p>
            <a:r>
              <a:rPr lang="en-US" sz="1400" dirty="0"/>
              <a:t>EAX = 3</a:t>
            </a:r>
          </a:p>
          <a:p>
            <a:r>
              <a:rPr lang="en-US" sz="1400" dirty="0"/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199110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6186F1-49D0-4AA8-9D50-2D9F008BA643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1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8DF85-39D1-4B8E-8624-400DD8938A0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AE541A-6D47-4F21-B59B-CCD5FCC85CA4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67</a:t>
            </a:r>
          </a:p>
          <a:p>
            <a:r>
              <a:rPr lang="en-US" sz="1400" dirty="0"/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387626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238435-021C-4B7E-A695-B0873BE5A17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array[1]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0A70D-F0AB-4268-8254-67E3CBDE7DB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D0A73-806B-4226-8668-7A030D5C630E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67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372980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6C93CC-2A5A-4E8D-93E3-BD49BE1D31DE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= array[1]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DBBF7B-2096-475A-B060-49B68B81FF99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319E67-77E2-4CDA-B8A0-953DA9EF6F12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/>
              <a:t>EAX = 67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1140090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ED1122-FD0B-4899-A5AA-845039824885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          restart loop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EBBC6-C19A-4AB2-A9FA-ACB092552F9D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982B5-3064-4F3B-8971-236D2B1E2F3F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/>
              <a:t>EAX = 67</a:t>
            </a:r>
          </a:p>
          <a:p>
            <a:r>
              <a:rPr lang="en-US" sz="1400" dirty="0"/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63079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E2DE1B-2811-4394-8120-F85DA301F717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A10161-7CA3-4690-8548-444C2AF53D7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A98161-337B-41E5-AEEB-24D8DBA0A3FE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67</a:t>
            </a:r>
          </a:p>
          <a:p>
            <a:r>
              <a:rPr lang="en-US" sz="1400" dirty="0"/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24915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start_loop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22B324-4DF4-4739-B32D-F2A9191C7D0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2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1C11A-7232-44E4-808D-BFB3E075464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ADDAD-B630-4C1E-BC0E-F3D01877F977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2</a:t>
            </a:r>
          </a:p>
          <a:p>
            <a:r>
              <a:rPr lang="en-US" sz="1400" dirty="0"/>
              <a:t>EAX = 67</a:t>
            </a:r>
          </a:p>
          <a:p>
            <a:r>
              <a:rPr lang="en-US" sz="1400" dirty="0"/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3986412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030DC19-CF2E-4867-A272-971BF86C72BD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2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407D7-1C61-4FBD-A547-4D9A62E517A1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4D1D0-1460-4584-801C-3F9BFB539E1D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222</a:t>
            </a:r>
          </a:p>
          <a:p>
            <a:r>
              <a:rPr lang="en-US" sz="1400" dirty="0"/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42653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E720A9-0568-4860-8C26-A94F0364FCF3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array[2]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ADABD-8316-4B4E-9E69-654864C77791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1E1D9-96EC-4A3C-A0A5-356F1AD04C2F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222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67</a:t>
            </a:r>
          </a:p>
        </p:txBody>
      </p:sp>
    </p:spTree>
    <p:extLst>
      <p:ext uri="{BB962C8B-B14F-4D97-AF65-F5344CB8AC3E}">
        <p14:creationId xmlns:p14="http://schemas.microsoft.com/office/powerpoint/2010/main" val="225855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71182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16.se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D48174-A2B9-4A2C-B3DB-3A8294859ABA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= array[2]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D9A2F-1773-4ED2-86C9-C4635B89E3CF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10DF2-EEFC-4C15-A796-0C15C519D0AB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/>
              <a:t>EAX = 222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0877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</a:t>
            </a:r>
            <a:r>
              <a:rPr lang="es-ES" sz="2400" dirty="0"/>
              <a:t>. </a:t>
            </a:r>
            <a:r>
              <a:rPr lang="es-ES" sz="2400" dirty="0" err="1"/>
              <a:t>instruction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71182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04BA4-4652-40C4-BA62-8151B6740FE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70C23D-61AE-4E96-868C-BC5E39546AFE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         restart loop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58EB88-FF96-4FF9-935E-FEC5C062BBA5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8CAED-343B-41D3-9F09-38EFEAF6940A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/>
              <a:t>EAX = 222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1077141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F104E5-ACA2-4614-8C6E-94CE24DD8541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F16CBE-A784-4B0E-9AED-188957AEDA89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8234E-A580-4EC8-AAEA-5FBE4B67B612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2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222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89776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6CBE98-A4BF-4C42-8F87-3FDF4C52609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3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2F278-D7AF-4A4C-9A6E-383046D6AD4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7157D-1078-42D2-A8D8-53EC1B59EA38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3</a:t>
            </a:r>
          </a:p>
          <a:p>
            <a:r>
              <a:rPr lang="en-US" sz="1400" dirty="0"/>
              <a:t>EAX = 222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000601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F21150-7C6E-4126-BD2F-6A09EEEE182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3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E33B1-7C00-4A4B-B68D-611FA0D7F5AB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0EBD3-369F-4C1A-A49A-D75B60C9D796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45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4152747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7A2D1F-0D70-4DA9-BCD8-E82435922316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largest ? array[3]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67751-56E7-47B6-97D8-8CD0A7F5D3D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E736EA-8074-4CC0-890F-5E7791B6D5B8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45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4149866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CA9227-96B6-485A-B28C-4ECD3650756B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         ignore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804B5-5B10-4507-A5B8-D5EE47787351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C63D3-55D0-4E46-A0C7-F6EAC11A35BD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3</a:t>
            </a:r>
          </a:p>
          <a:p>
            <a:r>
              <a:rPr lang="en-US" sz="1400" dirty="0"/>
              <a:t>EAX = 45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419279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6B63FB-714A-4989-9190-CD7FF71812B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F0312-B6EF-4DEA-B7AC-A2C66FC16522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04EFA-7C3D-40FE-9059-0FFC491EBF9D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45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4069573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0D8AD32-7F10-4AF0-968C-28C13081FADC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4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9D948-5371-4D03-A42D-470E250E86F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1C6F7-700C-457B-8103-9EA5693153E3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4</a:t>
            </a:r>
          </a:p>
          <a:p>
            <a:r>
              <a:rPr lang="en-US" sz="1400" dirty="0"/>
              <a:t>EAX = 45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3734747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4B89D4-3AD0-4ED8-A5C1-C20D9810F7E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 </a:t>
            </a:r>
            <a:r>
              <a:rPr lang="en-US" sz="2400" dirty="0" err="1"/>
              <a:t>i</a:t>
            </a:r>
            <a:r>
              <a:rPr lang="en-US" sz="2400" dirty="0"/>
              <a:t> = 4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4C224-A559-46B1-A1E5-F208FD30930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7C025-E22C-4756-AFC9-A22B687AB232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/>
              <a:t>EAX = 0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000978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2425FD-F24A-4911-B619-C718FE9BF296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45,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E4778-0D19-4641-AE89-AB7657B9837B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largest ? array[4]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064DC-E750-4E1C-83C4-55DBC868A3BE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E30562-B3AE-4015-97AE-F45646BACF76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111086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	 </a:t>
            </a:r>
            <a:r>
              <a:rPr lang="es-ES" sz="2400" dirty="0"/>
              <a:t>array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71182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1C604-DD51-46D6-8C8F-B9F527A02B5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44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 </a:t>
            </a:r>
            <a:r>
              <a:rPr lang="es-ES" sz="2400" dirty="0" err="1"/>
              <a:t>restart</a:t>
            </a:r>
            <a:r>
              <a:rPr lang="es-ES" sz="2400" dirty="0"/>
              <a:t> </a:t>
            </a:r>
            <a:r>
              <a:rPr lang="es-ES" sz="2400" dirty="0" err="1"/>
              <a:t>loop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8F9C0-4F64-4CEB-BAEA-B137523C294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C94D6-41CC-4D8B-AB9C-4D566F5A65B1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EC351-A71F-422C-B277-3419065C5BCA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/>
              <a:t>EAX = 0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30838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29C79D-D7FD-4015-B1C2-56B8E079EF19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end?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2F623-0F46-4749-BE4E-66B75EBC4C52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2F125-5BB4-4B84-986E-95E4784A6CCD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74261-A894-4299-BD39-E635AF8BEAE7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0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1964296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E16961-3EE5-4C5E-B50D-C27C04FE74A8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	  end!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0C20F-7AB0-4971-B9FB-3B0F1EF2FA9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00E38-F099-4D92-8A74-1FA66FAD53E8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4C037-7402-4F02-920E-27D3A36BA0B9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/>
              <a:t>EAX = 0</a:t>
            </a:r>
          </a:p>
          <a:p>
            <a:r>
              <a:rPr lang="en-US" sz="1400" dirty="0"/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3922489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A558C3-8BEA-4B2D-A78D-03A44E20FAB5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  </a:t>
            </a:r>
            <a:r>
              <a:rPr lang="en-US" sz="2400" dirty="0"/>
              <a:t>exit code = 1; return value = 222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28931-31AD-4BC5-A5D9-C5D4B3DA1B9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A17B94-229E-432F-878E-E4C8BF90835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D6319-CE91-4D24-8F92-7173E4AF8138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773844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A14A37-6990-439A-9DE8-ADB1D7480102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     </a:t>
            </a:r>
            <a:r>
              <a:rPr lang="en-US" sz="2400" dirty="0"/>
              <a:t>   		    interrupt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9C363-6909-4174-B63A-BED05C36CAD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BB57D-AD34-4DFC-BCBF-D8217FBFE41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F8826-0186-4147-B346-AD9241085E6E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1610372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     </a:t>
            </a:r>
            <a:r>
              <a:rPr lang="es-ES" sz="2400" dirty="0" err="1"/>
              <a:t>Answer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2863839" y="1797948"/>
            <a:ext cx="341632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</a:t>
            </a:r>
            <a:r>
              <a:rPr lang="en-US" sz="1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222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45, 0			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92DC5-5669-45E5-9346-54A0EE33CCA4}"/>
              </a:ext>
            </a:extLst>
          </p:cNvPr>
          <p:cNvSpPr txBox="1"/>
          <p:nvPr/>
        </p:nvSpPr>
        <p:spPr>
          <a:xfrm>
            <a:off x="5340000" y="1701700"/>
            <a:ext cx="151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222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8C81D-8D01-4E52-B344-1AC26791546B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150E2-DA26-4105-B78B-AF23E704FE62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8D626-ACCA-41AD-B338-1AAF601288C7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4</a:t>
            </a:r>
          </a:p>
          <a:p>
            <a:r>
              <a:rPr lang="en-US" sz="1400" dirty="0"/>
              <a:t>EAX = 1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222</a:t>
            </a:r>
          </a:p>
        </p:txBody>
      </p:sp>
    </p:spTree>
    <p:extLst>
      <p:ext uri="{BB962C8B-B14F-4D97-AF65-F5344CB8AC3E}">
        <p14:creationId xmlns:p14="http://schemas.microsoft.com/office/powerpoint/2010/main" val="229417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		 </a:t>
            </a:r>
            <a:r>
              <a:rPr lang="es-ES" sz="2400" dirty="0"/>
              <a:t>.</a:t>
            </a:r>
            <a:r>
              <a:rPr lang="es-ES" sz="2400" dirty="0" err="1"/>
              <a:t>text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71182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9AAC4-5ABB-407B-9CB1-6FA1E5BEB84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		      </a:t>
            </a:r>
            <a:r>
              <a:rPr lang="es-ES" sz="2400" dirty="0"/>
              <a:t>.</a:t>
            </a:r>
            <a:r>
              <a:rPr lang="es-ES" sz="2400" dirty="0" err="1"/>
              <a:t>globl</a:t>
            </a:r>
            <a:r>
              <a:rPr lang="es-ES" sz="2400" dirty="0"/>
              <a:t> _</a:t>
            </a:r>
            <a:r>
              <a:rPr lang="es-ES" sz="2400" dirty="0" err="1"/>
              <a:t>start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3,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538CF1-4C0F-404A-AD31-29BFA365B5F7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0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43C306-9028-4ADE-88AD-50CE7C0B9DFD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B5A0D-6810-4F7E-888C-087DE7F3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942F-76E0-4BC5-B86E-93A07EBEB392}"/>
              </a:ext>
            </a:extLst>
          </p:cNvPr>
          <p:cNvSpPr txBox="1"/>
          <p:nvPr/>
        </p:nvSpPr>
        <p:spPr>
          <a:xfrm>
            <a:off x="7250594" y="1721472"/>
            <a:ext cx="1143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EDI = 0</a:t>
            </a:r>
          </a:p>
        </p:txBody>
      </p:sp>
    </p:spTree>
    <p:extLst>
      <p:ext uri="{BB962C8B-B14F-4D97-AF65-F5344CB8AC3E}">
        <p14:creationId xmlns:p14="http://schemas.microsoft.com/office/powerpoint/2010/main" val="235313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data_items(,%edi,4), %eax	# load 1</a:t>
            </a:r>
            <a:r>
              <a:rPr lang="en-US" sz="9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62B028-A885-40FD-82B8-8A8146F138A1}"/>
              </a:ext>
            </a:extLst>
          </p:cNvPr>
          <p:cNvSpPr txBox="1">
            <a:spLocks/>
          </p:cNvSpPr>
          <p:nvPr/>
        </p:nvSpPr>
        <p:spPr>
          <a:xfrm>
            <a:off x="0" y="-112983"/>
            <a:ext cx="914399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Maximum</a:t>
            </a:r>
            <a:r>
              <a:rPr lang="es-ES" dirty="0"/>
              <a:t>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A0D43-2526-478F-A3F8-E482048DD41F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EAB97-9C8F-48D5-8754-B7EA1F5CA28C}"/>
              </a:ext>
            </a:extLst>
          </p:cNvPr>
          <p:cNvSpPr txBox="1"/>
          <p:nvPr/>
        </p:nvSpPr>
        <p:spPr>
          <a:xfrm>
            <a:off x="7250594" y="1721472"/>
            <a:ext cx="1143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3</a:t>
            </a:r>
          </a:p>
        </p:txBody>
      </p:sp>
    </p:spTree>
    <p:extLst>
      <p:ext uri="{BB962C8B-B14F-4D97-AF65-F5344CB8AC3E}">
        <p14:creationId xmlns:p14="http://schemas.microsoft.com/office/powerpoint/2010/main" val="54809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 %eax, %ebx			# 1</a:t>
            </a:r>
            <a:r>
              <a:rPr lang="en-US" sz="900" baseline="30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96803D-5BFD-4476-9ADA-22C34647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 </a:t>
            </a:r>
            <a:r>
              <a:rPr lang="es-ES" sz="2400" dirty="0"/>
              <a:t>i </a:t>
            </a:r>
            <a:r>
              <a:rPr lang="en-US" sz="2400" dirty="0"/>
              <a:t>= 0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1E4B3-ECD2-42EB-BFDF-00B46681C260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96BF7-93E9-4C7D-8050-886B7497A772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0</a:t>
            </a:r>
          </a:p>
          <a:p>
            <a:r>
              <a:rPr lang="en-US" sz="1400" dirty="0"/>
              <a:t>EAX = 3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143551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7ED6C7-E799-47BF-A42F-2A59C34C405E}"/>
              </a:ext>
            </a:extLst>
          </p:cNvPr>
          <p:cNvSpPr/>
          <p:nvPr/>
        </p:nvSpPr>
        <p:spPr>
          <a:xfrm>
            <a:off x="104269" y="761133"/>
            <a:ext cx="5828840" cy="38318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.data				# starting with period means assembler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					# instructions and not machine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data_items: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.long </a:t>
            </a:r>
            <a:r>
              <a:rPr lang="en-US" sz="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67, 222, 45, 0		# array of longs, 5 x 4 bytes = 20 bytes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.section .text				# where instructions live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.globl _start					# tell program to start at _start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_start: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$0, %edi				# move 0 into the index register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1</a:t>
            </a:r>
            <a:r>
              <a:rPr lang="en-US" sz="9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 so %eax is the largest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start_loop: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cmpl $0, %eax				# check to see if end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je loop_exit			 	# jump if equal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incl %edi				# increase index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data_items(,%edi,4), %eax	# load next byte of data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cmpl %ebx, %eax			# compare values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jle start_loop			# jump back if new value is smaller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%eax, %ebx			# save value as the largest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jmp start_loop			# jump back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loop_exit:						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movl $1, %eax				# 1 is exit code, EBX is status code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int $0x80				# interrupt 16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46C9B5-DCD6-4CFB-B1D1-C3A19D37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983"/>
            <a:ext cx="9143999" cy="994172"/>
          </a:xfrm>
        </p:spPr>
        <p:txBody>
          <a:bodyPr>
            <a:normAutofit/>
          </a:bodyPr>
          <a:lstStyle/>
          <a:p>
            <a:r>
              <a:rPr lang="es-ES" dirty="0"/>
              <a:t>Maximum 						  				 </a:t>
            </a:r>
            <a:r>
              <a:rPr lang="en-US" sz="2400" dirty="0"/>
              <a:t>end?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6B062-CBD3-490C-9E09-B19600CAD0C4}"/>
              </a:ext>
            </a:extLst>
          </p:cNvPr>
          <p:cNvSpPr/>
          <p:nvPr/>
        </p:nvSpPr>
        <p:spPr>
          <a:xfrm>
            <a:off x="6500191" y="881189"/>
            <a:ext cx="2643807" cy="426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62D97-B99D-4566-8500-9C8B7125C1B3}"/>
              </a:ext>
            </a:extLst>
          </p:cNvPr>
          <p:cNvSpPr txBox="1"/>
          <p:nvPr/>
        </p:nvSpPr>
        <p:spPr>
          <a:xfrm>
            <a:off x="7250594" y="1721472"/>
            <a:ext cx="1143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EDI = 0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EAX = 3</a:t>
            </a:r>
          </a:p>
          <a:p>
            <a:r>
              <a:rPr lang="en-US" sz="1400" dirty="0"/>
              <a:t>EBX = 3</a:t>
            </a:r>
          </a:p>
        </p:txBody>
      </p:sp>
    </p:spTree>
    <p:extLst>
      <p:ext uri="{BB962C8B-B14F-4D97-AF65-F5344CB8AC3E}">
        <p14:creationId xmlns:p14="http://schemas.microsoft.com/office/powerpoint/2010/main" val="310819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1905</TotalTime>
  <Words>430</Words>
  <Application>Microsoft Office PowerPoint</Application>
  <PresentationFormat>On-screen Show (16:9)</PresentationFormat>
  <Paragraphs>987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Office Theme</vt:lpstr>
      <vt:lpstr>Maximum</vt:lpstr>
      <vt:lpstr>Maximum               . instruction</vt:lpstr>
      <vt:lpstr>Maximum            array</vt:lpstr>
      <vt:lpstr>Maximum            .text</vt:lpstr>
      <vt:lpstr>Maximum               .globl _start</vt:lpstr>
      <vt:lpstr>Maximum               i = 0</vt:lpstr>
      <vt:lpstr>PowerPoint Presentation</vt:lpstr>
      <vt:lpstr>Maximum               i = 0</vt:lpstr>
      <vt:lpstr>Maximum              end?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               restart loop</vt:lpstr>
      <vt:lpstr>PowerPoint Presentation</vt:lpstr>
      <vt:lpstr>PowerPoint Presentation</vt:lpstr>
      <vt:lpstr>PowerPoint Presentation</vt:lpstr>
      <vt:lpstr>PowerPoint Presentation</vt:lpstr>
      <vt:lpstr>Maximum              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Salazar</dc:creator>
  <cp:lastModifiedBy>Jaime Salazar</cp:lastModifiedBy>
  <cp:revision>36</cp:revision>
  <dcterms:created xsi:type="dcterms:W3CDTF">2017-08-13T12:26:45Z</dcterms:created>
  <dcterms:modified xsi:type="dcterms:W3CDTF">2017-11-05T20:34:54Z</dcterms:modified>
</cp:coreProperties>
</file>