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30" r:id="rId3"/>
    <p:sldId id="331" r:id="rId4"/>
    <p:sldId id="332" r:id="rId5"/>
    <p:sldId id="333" r:id="rId6"/>
    <p:sldId id="399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71" r:id="rId40"/>
    <p:sldId id="367" r:id="rId41"/>
    <p:sldId id="369" r:id="rId42"/>
    <p:sldId id="370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5" r:id="rId54"/>
    <p:sldId id="384" r:id="rId55"/>
    <p:sldId id="386" r:id="rId56"/>
    <p:sldId id="387" r:id="rId57"/>
    <p:sldId id="388" r:id="rId58"/>
    <p:sldId id="389" r:id="rId59"/>
    <p:sldId id="390" r:id="rId60"/>
    <p:sldId id="391" r:id="rId61"/>
    <p:sldId id="394" r:id="rId62"/>
    <p:sldId id="395" r:id="rId63"/>
    <p:sldId id="396" r:id="rId64"/>
    <p:sldId id="397" r:id="rId65"/>
    <p:sldId id="398" r:id="rId66"/>
    <p:sldId id="392" r:id="rId67"/>
    <p:sldId id="40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A439A-B179-44BA-B122-B00F4BD86CD4}" type="datetimeFigureOut">
              <a:rPr lang="en-US" smtClean="0"/>
              <a:t>22-Nov-17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6951-4BCD-4653-8596-0669705E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A6951-4BCD-4653-8596-0669705E23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17F-5938-4D4E-9D3C-7EF26662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EDDB-178C-43EF-9690-D79D3141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5400-E353-4350-8F4D-E52FD9A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9BC0-B8AA-46E8-8365-B468DC0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C7A-376F-4F11-AD49-4BE440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22A-FB83-4238-9046-E1EE34A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F4FA-3D5A-41A4-9FCC-24C37EB8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6937-3B66-4F46-BCA8-B18A205D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EAEB-AA48-4BBF-A618-5ABD482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0657-5FDD-4ACB-A72E-28C48D3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E519-6EF2-469B-AA62-9A60844E1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320-04B7-460F-88C9-85171821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330-1307-49F4-B7D4-3299305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2AB-1E2B-446E-9C8E-2C519F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883-90AF-411C-8786-5C6C206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B89-7104-4931-A462-6210B1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7E4-FF06-4DFF-9D10-8B6C677F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85B0-773E-4AC0-94B1-6D0DDD6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7B3-B90A-4FFE-958D-7609FE1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5C-E1DC-4D04-9B5A-61FCD38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2CFF-44C6-4FCE-AA6D-421F5CA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90B8-F08E-48FF-95AA-C935661C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A4D-2F43-4ECF-9AAC-AA9675F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2E41-69EE-43E3-B398-8AAEA7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FE1E-4556-47AE-9792-27A499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A0C-4F11-4C99-B6B8-D8ED80B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7147-A11C-457D-8254-139A0B5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7087-118B-497E-B29A-FF9EE064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206-5B27-4A1E-97D9-F0B9C94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6CDE-B5C9-4E4A-8BB0-832B121F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68AF-8095-4883-AA19-AC7A01A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C8D-DE5C-4931-8E60-8EB5E5B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E6B-B3C5-4487-951A-BAAD07E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6864-FDE4-4778-86D6-59B6C4E7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0129-2B1C-4057-8407-AA34D391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00B9-3247-4480-B524-C2072F1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ADD-95B9-4E23-B0AC-BC6D591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92B6-7271-4A2A-8C84-672AC2D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286C-DD05-4B93-86C8-A7B7552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A42-AF65-4408-A03D-4083B397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13320-C1AF-4913-89FA-1F75FB9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9B16-46AB-485F-A34B-7235E9DC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9DD7-5321-48BF-AA9A-4CBFC01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B275-393B-41C6-B4AE-6598893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8726-2562-49A6-9479-C84C9F9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494F-4C64-4569-8B4C-7517507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F78-E511-486F-990A-3EEA6043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4B05-E920-4CC8-A2C1-705FBA55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394-D87F-44E7-9A14-9722D88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E67-222D-4CC7-AF16-4036F6E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F6CD-894F-4D8D-B774-5F98DB1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4BE1-F183-4407-9175-B1D500C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88D-E936-48CF-B21B-AD7A91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BB-495F-47EF-B2ED-E18371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5A9C-9DA7-4F8A-9AD2-B12D6D6D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9F0-31D0-409A-B7A5-BD37031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C15-ADC5-4FEE-9260-6783B4DA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4EE6-C8D2-4A09-B721-4B8CD45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EE87-2E4D-4E7E-A70F-53D2613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323-4BBB-4F3C-824A-61C31A4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1153-67E9-4ABD-A89B-57BFF0C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4640-3406-4147-9230-966589AC880D}" type="datetimeFigureOut">
              <a:rPr lang="en-US" smtClean="0"/>
              <a:t>22-Nov-17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A20-79F8-40F7-8745-3E183947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12E-8FBF-4EEF-AB7A-B0C08C9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4!</a:t>
            </a: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2737380-CAB3-4E85-9BCF-F9C962D89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		</a:t>
                </a:r>
                <a:r>
                  <a:rPr lang="en-US" sz="2400" dirty="0"/>
                  <a:t> 	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2737380-CAB3-4E85-9BCF-F9C962D89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354BAB-D068-4C6F-9D34-BBCA62CAF1BD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EAD771-2694-4860-9EA9-C2365E745E1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7BDD597-2545-4633-9C23-002D95AF8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6139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7BDD597-2545-4633-9C23-002D95AF8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6139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603BE0-8966-41FA-8B93-EEBE6F494FD8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4</a:t>
            </a:r>
          </a:p>
        </p:txBody>
      </p:sp>
    </p:spTree>
    <p:extLst>
      <p:ext uri="{BB962C8B-B14F-4D97-AF65-F5344CB8AC3E}">
        <p14:creationId xmlns:p14="http://schemas.microsoft.com/office/powerpoint/2010/main" val="318728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FA8D14A-777D-4C3B-BC45-5369BFA1C0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</a:t>
                </a:r>
                <a:r>
                  <a:rPr lang="en-US" sz="2400" dirty="0"/>
                  <a:t> 	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FA8D14A-777D-4C3B-BC45-5369BFA1C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5F9061-889F-46AB-8B82-808D261A786A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F8C02-7F96-42AA-BBFC-9E938096758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6381256-393C-4FB7-BDF3-D90EFACB2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2682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6381256-393C-4FB7-BDF3-D90EFACB2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2682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A677C-F14B-4279-8251-33F47DDEFAA0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4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A677C-F14B-4279-8251-33F47DDE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6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37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BAA84CF-6020-4BCE-A109-5A19A0DDD6B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3CFFA-67F3-4177-B01E-AF2621C25DB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D102BAD-8A97-4877-A861-6E13F6B63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48176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D102BAD-8A97-4877-A861-6E13F6B63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48176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94368BE-AD6E-4CCA-B54C-EF144DBBE414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3</a:t>
            </a:r>
          </a:p>
        </p:txBody>
      </p:sp>
    </p:spTree>
    <p:extLst>
      <p:ext uri="{BB962C8B-B14F-4D97-AF65-F5344CB8AC3E}">
        <p14:creationId xmlns:p14="http://schemas.microsoft.com/office/powerpoint/2010/main" val="155686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E5EBD21-D8F2-48B2-BA57-7AB5272B07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E5EBD21-D8F2-48B2-BA57-7AB5272B0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BA9A39-AC94-4D0F-AB24-4A7EE1A991C5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BAB4D-DFB1-41C5-8F0D-A76C9FE6AE1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CDA80-DB31-4AA0-A9C9-A666A5386B58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DC973CD-2BEB-40ED-B869-9797649B6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096511"/>
                  </p:ext>
                </p:extLst>
              </p:nvPr>
            </p:nvGraphicFramePr>
            <p:xfrm>
              <a:off x="8508179" y="1203960"/>
              <a:ext cx="3360738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DC973CD-2BEB-40ED-B869-9797649B6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096511"/>
                  </p:ext>
                </p:extLst>
              </p:nvPr>
            </p:nvGraphicFramePr>
            <p:xfrm>
              <a:off x="8508179" y="1203960"/>
              <a:ext cx="3360738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68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68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36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8DBCF-6F56-48F4-8960-A9A428376BCD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7F32709-D26B-400B-8EEC-511C87A19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/>
                  <a:t>: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7F32709-D26B-400B-8EEC-511C87A19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8DD948-7CFF-4B40-9A9E-277C72849DE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BAD7E-0943-4F87-ADA4-C3EFFC9C9FD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AC39707-3ADE-49B3-B82F-C45C08DC0B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81265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AC39707-3ADE-49B3-B82F-C45C08DC0B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81265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680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68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68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552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99F7941-5ADD-437F-89EE-CC5694E18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99F7941-5ADD-437F-89EE-CC5694E18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A284C2F-FE57-443C-8187-F2E81B33931F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A2381-6AE8-43E3-9DDD-78D03B5DC2A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6D57A-0BFF-4DCF-947D-A339C3868FE4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612E5CD-FC6E-4F43-96C2-EA1163DDD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353453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612E5CD-FC6E-4F43-96C2-EA1163DDD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353453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680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68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39" r="-968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4000" r="-9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60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C289B01-B260-43F4-9332-DCCFFA0A63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		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C289B01-B260-43F4-9332-DCCFFA0A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2BBD94B-8E64-41B7-9ABF-C9F2DEF557D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339ED-433F-4EDD-94E8-E843DE25741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36015-D262-4071-BF99-53160D9D8C2F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EBDFBCC-7D7C-46EC-B9F0-DC2A05115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53596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-12(%ebp)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EBDFBCC-7D7C-46EC-B9F0-DC2A05115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53596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8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07F4AE7-5A8C-4FD2-BC7C-26607F95F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07F4AE7-5A8C-4FD2-BC7C-26607F95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8CEACF7-66F1-4FA9-8E14-7847E532EAB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7DB77-0BA4-4A8F-B140-1B13D494576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1B941-A055-4FFC-BBEC-08E0E66E2349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CAC57BF-AD73-4A11-A357-82C70AAF2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7062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CAC57BF-AD73-4A11-A357-82C70AAF2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7062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839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F5680A07-E2AF-4FEA-B703-9498BC4FC4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F5680A07-E2AF-4FEA-B703-9498BC4F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8712AEA-30D5-49CA-8804-405AFA01EB3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BF6FC-AF67-4BF1-955C-2CD61A655CF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7E023-D008-42B0-82EE-87FE551C284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5FE610-D4D1-4B1C-85B9-9F73190FF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00949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5FE610-D4D1-4B1C-85B9-9F73190FF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00949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179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FAA79F9-B6BA-41B7-AA95-A420CA4921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FAA79F9-B6BA-41B7-AA95-A420CA492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7E520-E702-4768-9DFB-6962FE116DA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A02EF-F5AF-43FC-B2BC-770A1B404D65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D0C2A1-FD77-4BB4-B1B9-C57FF7F2EEED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3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D0C2A1-FD77-4BB4-B1B9-C57FF7F2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5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994C61-FC1C-4D52-9682-BC45C1919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53152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994C61-FC1C-4D52-9682-BC45C1919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53152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3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     </a:t>
            </a:r>
            <a:r>
              <a:rPr lang="en-US" sz="2400" dirty="0"/>
              <a:t>4!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1904E-872E-4024-A15F-7F6717B5CDF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B9B8E68-6166-4D88-9598-C72E5F07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B9B8E68-6166-4D88-9598-C72E5F0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7689D98-8D2F-4EA9-916C-939CA4863556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C30DA-9711-417B-892D-B0C8819DF99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9D9BB-970D-4545-B9ED-38B2F6679953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422A2A2-5F11-4CAB-804E-282DC6626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7400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422A2A2-5F11-4CAB-804E-282DC6626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7400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04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E8892AA-13EA-4633-BF5F-62F7D9B785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E8892AA-13EA-4633-BF5F-62F7D9B78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36DB6C3-A08B-43DC-90D2-1612BFED573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79C8A-55C1-4B81-A05D-4D6A73B444B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45A2-B1DB-4E76-8953-CDB159DEBBE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68E00CD-8039-4AA9-9025-77D601F97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867130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68E00CD-8039-4AA9-9025-77D601F97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867130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658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9E8484-D8D1-416A-ABC2-BEE1B2ED45E0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77264D2-3ECE-4313-B703-A7FEDBAC3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77264D2-3ECE-4313-B703-A7FEDBAC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66D2FF-799C-409E-BCF1-E5559D647EF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7416A-539C-4A94-BC63-DD16FBBE546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4E44F93-CC9C-47BF-AB38-B556D0B80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371116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4E44F93-CC9C-47BF-AB38-B556D0B80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371116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349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6065212-4E16-47C6-8395-C4882DEEC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6065212-4E16-47C6-8395-C4882DEEC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AD3701C-2DC4-4408-BFB7-BCAC332071AD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38C72-141C-43FD-9953-D79C793ECA2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31D6D-DA93-4EE6-BEBE-BFDB8C0095C0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E881544-38E0-414D-9C15-2B17138DD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640817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E881544-38E0-414D-9C15-2B17138DD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640817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9607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9058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98B36E7-3C62-4DFA-B270-FBF20679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98B36E7-3C62-4DFA-B270-FBF206794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76AFD89-D6B7-46FD-AB08-3273CF597EE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1F40C-276C-4C87-A126-DE21044312D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04207-B7B2-414A-BD5F-92C84904388A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D5DE1B9-6CAE-4E13-B8FF-720E1DD3F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47911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D5DE1B9-6CAE-4E13-B8FF-720E1DD3F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47911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42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C623FF0-D99D-487F-BCED-A36E44C8A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C623FF0-D99D-487F-BCED-A36E44C8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B21E45A-BAE6-4469-BB73-6BE8EFFE0E01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11371-AEDF-492F-99A7-6CEDF1CF0CA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9178-EBC5-4731-9C32-3C1325D1FC3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24F5149-5425-4798-B95A-F64CE5C13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88746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24F5149-5425-4798-B95A-F64CE5C13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88746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957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BEFA638-D3F7-45AF-9AD1-3634DCDC6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BEFA638-D3F7-45AF-9AD1-3634DCDC6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9DE2A13-AFD2-44A2-889F-0A818A0B865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38FB0-558C-4BA7-A241-6E9A77B2273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346B8-D4CC-4164-BD3F-C20BFB9BC1AA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59B98E-CAE0-4E8C-8EF3-B5B0149CA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213315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59B98E-CAE0-4E8C-8EF3-B5B0149CA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213315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365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81E226-8A63-4E71-9A47-50459D695B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81E226-8A63-4E71-9A47-50459D69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8154D3-AC6D-4346-A16C-55D033B47CD6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1A8F4B-574C-4535-97A6-A1B77C00039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765F6-5608-4C98-856A-FC1652E967E2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2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765F6-5608-4C98-856A-FC1652E9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5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79FB06-9FE8-4D1D-BFA5-692DBCD53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144147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79FB06-9FE8-4D1D-BFA5-692DBCD53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144147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457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EB58814-E6B7-4107-89E7-F1B4B26FDF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EB58814-E6B7-4107-89E7-F1B4B26F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611B29-F66E-4B35-A240-EDAEC91E1120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9D4C5-CC0F-493F-847E-D76AC923CA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AE90B-DDC3-41C4-8FDE-A321CB54A032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62F0EBF-1E33-4F32-A81B-CF3A6035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788110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62F0EBF-1E33-4F32-A81B-CF3A6035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788110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901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4A5244E-49BF-43FD-BFDC-DE7860C79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4A5244E-49BF-43FD-BFDC-DE7860C7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935F862-CCC5-4520-86DC-64790E52B43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B044C-0A76-4E3F-9F60-8B5486EE037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BEA0E-18D4-4F8D-B556-3C4481FD048C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094F86B-F850-47C2-B09E-02CF3C7148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593035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094F86B-F850-47C2-B09E-02CF3C7148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593035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6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     </a:t>
            </a:r>
            <a:r>
              <a:rPr lang="en-US" sz="2400" dirty="0">
                <a:solidFill>
                  <a:srgbClr val="0070C0"/>
                </a:solidFill>
              </a:rPr>
              <a:t>4</a:t>
            </a:r>
            <a:r>
              <a:rPr lang="en-US" sz="2400" dirty="0"/>
              <a:t>!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0A7EE-40C5-4C04-B71E-83B8EB174EB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2450C-CEBB-465E-AA67-EC487C990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998487"/>
                  </p:ext>
                </p:extLst>
              </p:nvPr>
            </p:nvGraphicFramePr>
            <p:xfrm>
              <a:off x="8651069" y="1203960"/>
              <a:ext cx="321627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2450C-CEBB-465E-AA67-EC487C990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998487"/>
                  </p:ext>
                </p:extLst>
              </p:nvPr>
            </p:nvGraphicFramePr>
            <p:xfrm>
              <a:off x="8651069" y="1203960"/>
              <a:ext cx="321627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61" r="-105426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5EE87E9-4C41-4186-82FA-8150B4C45214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</p:spTree>
    <p:extLst>
      <p:ext uri="{BB962C8B-B14F-4D97-AF65-F5344CB8AC3E}">
        <p14:creationId xmlns:p14="http://schemas.microsoft.com/office/powerpoint/2010/main" val="1543067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357250-6651-4D86-A43C-96D92D43D2C1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110D71C-FB21-4DF9-AB4B-D165E354E4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factorial #2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#3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110D71C-FB21-4DF9-AB4B-D165E354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7DAA392-7A5C-4421-BF51-D89450B66D2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71067-6FC4-4BE5-8F3C-B724C5F42D8B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2010BB8-D2A1-4E36-9739-45B09B178A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6355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2010BB8-D2A1-4E36-9739-45B09B178A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6355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4925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13B5281-D270-4665-8824-30367735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factorial #3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13B5281-D270-4665-8824-30367735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A40E4BC-C5D0-41FB-9E8D-E3A8EDFB4ED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FC752-CCE0-44AF-B2BA-B9DA094F363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CE93C-97D8-47C4-ACB4-0C5919850DDA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3EBBFFF-9EDC-4CA1-830A-26DA4EC68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6267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3EBBFFF-9EDC-4CA1-830A-26DA4EC68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6267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6419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9CF537E-DDE2-4416-A18B-AC40EF2236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</a:t>
                </a:r>
                <a:r>
                  <a:rPr lang="es-ES" dirty="0"/>
                  <a:t>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#4: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9CF537E-DDE2-4416-A18B-AC40EF223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91331D-AE16-41F5-864E-0D0285D0F2F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C003B-A941-48AF-BEA9-90C999F5F74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261D2-2A43-4B67-8057-72AD7E7B00EB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16C20E3-914B-4564-A120-C82340A773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632161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16C20E3-914B-4564-A120-C82340A773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632161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629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1BCAD61-A4DA-40CC-A38B-537B907207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1BCAD61-A4DA-40CC-A38B-537B9072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40823B-838C-4D95-A59D-EBE51021CF7A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6879A-806C-4055-B595-2C935C19FC6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97754-A26A-48E8-8929-9D667B6270DC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D92D40-5480-408B-A5A8-062155C84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626379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D92D40-5480-408B-A5A8-062155C84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626379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3629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C283FD8B-D67E-4936-8608-1AA029E88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C283FD8B-D67E-4936-8608-1AA029E88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0DFB700-9766-4280-B838-A8A153BA14B5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54566-2DEE-416E-B836-ECC6B52F3E95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CF8FA-D169-4CC2-87E7-E072C37CBDAF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B86DE34-C88A-4868-ABD7-E17A433A5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682844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B86DE34-C88A-4868-ABD7-E17A433A5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682844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991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458248AB-2F1F-45BC-B72F-4BC53EC22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458248AB-2F1F-45BC-B72F-4BC53EC22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1B8ABF-2C1A-49C4-BD75-CC6E937C53D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E5C6A-BE7F-4643-B91A-828F47B7963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C1A610-511F-40A8-A227-E69D37DAFA78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1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C1A610-511F-40A8-A227-E69D37DA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5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0515B7C-4A33-48FE-8639-C00BAF7AB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54407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0515B7C-4A33-48FE-8639-C00BAF7AB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54407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2260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D18917F-912D-49B0-927D-A7A7FB781F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end!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D18917F-912D-49B0-927D-A7A7FB781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1719DB-ECD4-4A10-918C-7B6E03A8BC10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19EE5-3927-429C-A349-DA19EE13CFB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F4AC4-3652-4E58-9619-B8D51A3C8A2E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A7D62CE-0421-487F-9418-279C4AF73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94654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A7D62CE-0421-487F-9418-279C4AF73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94654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2345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0FE7555-16F7-4629-AAC5-AAB2ACEAD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0FE7555-16F7-4629-AAC5-AAB2ACEA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6ABB3FF-F23B-446C-8965-82351F2E3C6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EB2B4-897B-4715-8FCC-5CC94C0ADC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8FE51-08ED-4515-8203-AB2D6429966F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5DBCF45-E3BA-4460-9702-6E978ADA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937382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5DBCF45-E3BA-4460-9702-6E978ADA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937382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524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EA1FF69-333A-45CA-827D-0DA1ED674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EA1FF69-333A-45CA-827D-0DA1ED67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A05EC07-AD8E-40B6-818B-59C92E46B5E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E7ADD-7CA4-4A17-B22A-E6111A35D53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DDD81-A321-4B60-B7EB-A243C9833C15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4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1927836-8CD7-47F8-9A1E-1717D2F925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309030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1927836-8CD7-47F8-9A1E-1717D2F925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309030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7579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F4316A0-7114-4F09-9B54-3B85CB68A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F4316A0-7114-4F09-9B54-3B85CB68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52308C1-A67C-43AA-80ED-CC07C62D06C9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13808-F455-4E5B-AE15-716C4ECB6DE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632BB-3FF9-42BF-A1AA-202B30FDF2A2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4F85A32-8DCA-4D63-A87D-0F6E3D884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807140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4F85A32-8DCA-4D63-A87D-0F6E3D884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807140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92157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814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$4, %esp		# scrubs the parameter that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2498FC-8DEF-43BC-82DE-16BDB99D7586}"/>
              </a:ext>
            </a:extLst>
          </p:cNvPr>
          <p:cNvCxnSpPr>
            <a:cxnSpLocks/>
          </p:cNvCxnSpPr>
          <p:nvPr/>
        </p:nvCxnSpPr>
        <p:spPr>
          <a:xfrm>
            <a:off x="539075" y="36139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4E273D-CC02-44A0-A108-3C03C2D217E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193ACC3-C623-45F8-9B47-313C61D45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20280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193ACC3-C623-45F8-9B47-313C61D45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20280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272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75E0F0D-BE04-4358-96B1-1323CEA45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75E0F0D-BE04-4358-96B1-1323CEA45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C466871-1835-485C-94A4-3C3508EB6FC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D69A8-FE9A-4400-9B5D-C202856664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F089E-EC2F-4F89-BAA1-39DA18497CE5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4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030611-DE63-47FC-A585-99D4BE316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400208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030611-DE63-47FC-A585-99D4BE316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400208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6927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AEF75-8F6E-484A-9647-2A41BE599FE5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88076AA-BC99-489C-9F93-9C46D9AF77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88076AA-BC99-489C-9F93-9C46D9AF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877AA0-B60B-41A5-BFDD-324723E8EF4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EE020-3881-4C15-A201-CEE44F371FE3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4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F0D2E6A-2A49-4CF5-BF23-10164DF5A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07341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F0D2E6A-2A49-4CF5-BF23-10164DF5A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07341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972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AD4CD00-A06C-4ED0-B87C-74381BE07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AD4CD00-A06C-4ED0-B87C-74381BE07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51726ED-6DE8-407F-A4FF-DA83F1D83083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216F6-B0DF-41FC-A211-4F6EFED5BDB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0176E-EB7A-4B68-B204-EBB3A1C153A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EIP = return address 4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C91192B-A119-4D66-8CDD-8CEBA1842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81916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C91192B-A119-4D66-8CDD-8CEBA1842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81916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1540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84DD4A91-A83C-4DA6-9E14-D167A100B6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84DD4A91-A83C-4DA6-9E14-D167A100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52A4BF4-0A43-421C-93CC-33E8ABDA5C10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77937-0B7F-44CA-AB7B-4E684A4129D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60F1F4-0F48-42BC-85F5-216D79FF144F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EIP = return address 4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1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2*1 = 2</a:t>
                </a:r>
              </a:p>
              <a:p>
                <a:r>
                  <a:rPr lang="en-US" sz="1400" dirty="0"/>
                  <a:t>EBP = old EBP 4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EBX = 2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60F1F4-0F48-42BC-85F5-216D79FF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blipFill>
                <a:blip r:embed="rId5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35BDA00-D885-40DD-8BF9-3D69268ED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12564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35BDA00-D885-40DD-8BF9-3D69268ED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12564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2312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D5E3CE1-C47D-465C-B51C-DEA63A233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D5E3CE1-C47D-465C-B51C-DEA63A233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025856B-0CD0-4814-B7AC-6938770BF3D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F5758-3D1E-4FF2-9B37-CE63CE5A6C5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060A5-D571-4487-A86E-DFBAA7EFD885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4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4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E72EE76-8B74-4036-9F2E-E592C3DB46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077462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E72EE76-8B74-4036-9F2E-E592C3DB46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077462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322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B4F2CBC-1FEC-4A26-ADAC-D3F211D89E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B4F2CBC-1FEC-4A26-ADAC-D3F211D89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443BAD-D9E3-4EAD-820C-47E8BC90383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06CF8-0301-41A8-A88B-7B41BF7A13D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CA839-AF8D-42CE-8D55-AD6A0C587902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EIP = return address 4</a:t>
            </a:r>
          </a:p>
          <a:p>
            <a:r>
              <a:rPr lang="en-US" sz="1400" dirty="0">
                <a:solidFill>
                  <a:srgbClr val="002060"/>
                </a:solidFill>
              </a:rPr>
              <a:t>EAX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3</a:t>
            </a:r>
          </a:p>
          <a:p>
            <a:r>
              <a:rPr lang="en-US" sz="1400" dirty="0">
                <a:solidFill>
                  <a:srgbClr val="002060"/>
                </a:solidFill>
              </a:rPr>
              <a:t>EBX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66F1187-315E-4020-8D0D-ACCB6EEFB5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99363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66F1187-315E-4020-8D0D-ACCB6EEFB5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99363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5232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A6AF060-BC7B-4ADB-B53F-58B5D4267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A6AF060-BC7B-4ADB-B53F-58B5D426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511B0B8-F1BA-480C-89ED-ADF9DC554B73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99F4D-96BD-4C05-9C1B-208F5B387BA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04B76-79DD-4A63-A4B5-73FEF796971D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4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2D6F38F-D003-4AC2-BCDF-229593DA2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75114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2D6F38F-D003-4AC2-BCDF-229593DA2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75114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28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8CBCD923-0D08-419E-890A-B05E7653F1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8CBCD923-0D08-419E-890A-B05E7653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919B23-31CE-4D8C-8981-E9EEFBA8A613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27679-13A1-4B0A-91E9-556994FE95F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4A421-E5D0-4457-B701-698E6C567C82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3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B4CA61-FC68-4642-AAE1-5F0D8D3C9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7025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B4CA61-FC68-4642-AAE1-5F0D8D3C9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7025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984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29D84A-9165-4911-9365-7DFDE5B1F9C8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88185B5-509E-40D0-BDE9-8D6A9136DA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88185B5-509E-40D0-BDE9-8D6A9136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9B0B7A-536B-44F0-AF44-E8ED3859BE1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BB65F-E4C5-4599-A259-10767BC1203E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3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A961F58-C121-4165-8549-2D3F2E379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74636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A961F58-C121-4165-8549-2D3F2E379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74636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800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FFE57FD-5D14-4627-80CB-9E968D810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FFE57FD-5D14-4627-80CB-9E968D81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C8DD4E-F1C9-427C-B82E-0ACB55138ADA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65B25-E176-4376-AF70-006A84C7340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BE486-84B7-4D32-9353-A322C1E60101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E601D20-EBA1-47E3-B4BA-9752577F4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111353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E601D20-EBA1-47E3-B4BA-9752577F4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111353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72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39C4E1-D2E8-4897-9408-46F347AAC71F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$4, %esp		# scrubs the parameter that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30F888-996B-4F4B-B176-DFB3F6E83FC2}"/>
              </a:ext>
            </a:extLst>
          </p:cNvPr>
          <p:cNvCxnSpPr>
            <a:cxnSpLocks/>
          </p:cNvCxnSpPr>
          <p:nvPr/>
        </p:nvCxnSpPr>
        <p:spPr>
          <a:xfrm>
            <a:off x="539075" y="36139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0FF8891B-8636-4993-B348-8C7200D14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		      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0FF8891B-8636-4993-B348-8C7200D14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974A989-F7DF-42A7-A2EE-3EF87ACC59C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C2783F8-CBD9-4818-A657-CB0B611CC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08906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C2783F8-CBD9-4818-A657-CB0B611CC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08906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291AE4-8F1E-43CF-B0B0-59464EA0320F}"/>
              </a:ext>
            </a:extLst>
          </p:cNvPr>
          <p:cNvSpPr/>
          <p:nvPr/>
        </p:nvSpPr>
        <p:spPr>
          <a:xfrm>
            <a:off x="996275" y="4683715"/>
            <a:ext cx="9422428" cy="2154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old base pointer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make stack pointer the base pointer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move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A24CD-AF59-431A-A8B1-66641B81E6F4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68733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8D6B4BA-76C7-43E6-A13B-D53BB06D97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8D6B4BA-76C7-43E6-A13B-D53BB06D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76C943E-F7DB-4648-AA34-D0C00B2A5A91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04C01-B9DD-4820-B3EF-4B2F7921DA7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28817-B86C-4A43-A5A8-EC5FDD9A2EC7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3*2 = 6</a:t>
                </a:r>
                <a:endParaRPr lang="en-US" sz="1400" dirty="0"/>
              </a:p>
              <a:p>
                <a:r>
                  <a:rPr lang="en-US" sz="1400" dirty="0"/>
                  <a:t>EBP = old EBP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EBX = 3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28817-B86C-4A43-A5A8-EC5FDD9A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blipFill>
                <a:blip r:embed="rId5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05396B5-D115-49EA-9194-1B7627388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629022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05396B5-D115-49EA-9194-1B7627388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629022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5853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BADC720-270F-4BF9-A1FC-2711E2970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BADC720-270F-4BF9-A1FC-2711E297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BA56DE-A8D4-4B25-9E74-134A762E5309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F8857-4F09-477F-9AA7-A694AFD8A5B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6A4F8-9885-42DE-A777-9622BF8011F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5E22ADD-8259-4DB8-9720-AFA32FD360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92056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5E22ADD-8259-4DB8-9720-AFA32FD360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92056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646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87FEA41-F9F6-4184-9EF4-FAE4AC196C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87FEA41-F9F6-4184-9EF4-FAE4AC196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EC30B04-CBD7-4C41-A44A-4A370B36E3D8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DC6E8-3BCE-4A8E-8FC9-2FB70A89C1F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6A80A-27E0-4126-9A60-CE5C9DB6F0D8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E6AD117-B2A4-485B-AAF3-3DF8C45CF5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422966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E6AD117-B2A4-485B-AAF3-3DF8C45CF5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422966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39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7343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49483F6-8825-40DA-8258-E15ACDDEB3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49483F6-8825-40DA-8258-E15ACDDE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625D921-87F2-4223-B7CA-1F3BFC00C6BF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A868B-A557-41B7-AB43-FCEDC5C0CF1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2D616-F0B5-4A60-BA55-C9AA1347B52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749835-F809-4C65-929F-166362E42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295178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-4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-8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749835-F809-4C65-929F-166362E42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295178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82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04FA6F9-498C-418A-BF3D-A7EAADCB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04FA6F9-498C-418A-BF3D-A7EAADCB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12C89C-7AC7-4E06-9A9B-686A9C09A6F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93CEF-0843-4296-AA62-16CB9EC1BD0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AC2A1-82CF-4E2E-883F-C2BF5226F71D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2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2E25186-785C-434A-899C-4D662FE913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6167497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2E25186-785C-434A-899C-4D662FE913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6167497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642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06D660-BDC6-4201-80E3-6C4B8010250F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674ADD3-CA5E-47B2-8D97-DD0322C80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674ADD3-CA5E-47B2-8D97-DD0322C8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3860EDA-FB69-4D58-9E8E-E3520C92166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EFE47-D3FA-4BE4-B726-9D3859A9345C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2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44814CD-334C-448D-8090-E6E22D9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509446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44814CD-334C-448D-8090-E6E22D9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509446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502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5C57ECA-BABE-4909-AE04-30671E911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5C57ECA-BABE-4909-AE04-30671E91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B0FF13E-9CFC-48EE-938C-C438DDFCC53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761AC-C49E-4A88-ABB4-264CF20AD9C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E9E18-A84C-4866-9415-55FFE6159A03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2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8FCF89C-A50F-442D-9BFC-5A9B63D91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86635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8FCF89C-A50F-442D-9BFC-5A9B63D91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86635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6323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8FBA14C-AD66-4BA7-8608-D6C00449F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8FBA14C-AD66-4BA7-8608-D6C0044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2364ACB-22CE-48CC-8654-6EA23415682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5EB75-DB8D-4EAB-ADE3-66D57BEE5EE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2F84B8-6E6B-41E0-B268-83327FFC49E0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6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4*6 = 24</a:t>
                </a:r>
              </a:p>
              <a:p>
                <a:r>
                  <a:rPr lang="en-US" sz="1400" dirty="0"/>
                  <a:t>EBP = old EBP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EBX = 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2F84B8-6E6B-41E0-B268-83327FFC4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blipFill>
                <a:blip r:embed="rId5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629ED40-482A-4461-865A-757C101651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383473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629ED40-482A-4461-865A-757C101651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383473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638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A43FB0E3-85F1-42F8-937A-5C59C83D03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</a:t>
                </a:r>
                <a:r>
                  <a:rPr lang="en-US" sz="2400" dirty="0">
                    <a:solidFill>
                      <a:schemeClr val="tx1"/>
                    </a:solidFill>
                  </a:rPr>
                  <a:t>: 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A43FB0E3-85F1-42F8-937A-5C59C83D0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091D111-9A1F-4E2E-84F6-0D331F629331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3E63B-2C07-4234-8760-13E6BE756FC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62CD-725D-4870-B57F-285D49AE9F48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2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876124D-EA1B-44C6-A25D-4A4ABB782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33708"/>
                  </p:ext>
                </p:extLst>
              </p:nvPr>
            </p:nvGraphicFramePr>
            <p:xfrm>
              <a:off x="8416628" y="1203960"/>
              <a:ext cx="345122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876124D-EA1B-44C6-A25D-4A4ABB782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33708"/>
                  </p:ext>
                </p:extLst>
              </p:nvPr>
            </p:nvGraphicFramePr>
            <p:xfrm>
              <a:off x="8416628" y="1203960"/>
              <a:ext cx="345122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4983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20B91EE-9A0E-45FE-9760-ADEB1D934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</a:t>
                </a:r>
                <a:r>
                  <a:rPr lang="en-US" sz="2400" dirty="0">
                    <a:solidFill>
                      <a:schemeClr val="tx1"/>
                    </a:solidFill>
                  </a:rPr>
                  <a:t>: 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20B91EE-9A0E-45FE-9760-ADEB1D93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3332782-262E-4702-85DF-4F4D3AA07232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80E26-A9B5-4EA8-A16A-4766272166A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1CC34-43AD-4DF5-910A-4ACD23DD5605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2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B7DD2A-D8DF-4CC0-B419-FE8A17454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201043"/>
                  </p:ext>
                </p:extLst>
              </p:nvPr>
            </p:nvGraphicFramePr>
            <p:xfrm>
              <a:off x="8416628" y="1203960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B7DD2A-D8DF-4CC0-B419-FE8A17454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201043"/>
                  </p:ext>
                </p:extLst>
              </p:nvPr>
            </p:nvGraphicFramePr>
            <p:xfrm>
              <a:off x="8416628" y="1203960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04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B822C-392D-49E3-BD2E-6485AD4ABE6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26442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26442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0CE76F-09A5-4829-9785-C6B57715AE0A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5ADCDC3-908D-49D7-8745-E605F4B57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				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5ADCDC3-908D-49D7-8745-E605F4B57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799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FDDFB1D-6D57-4E93-BE02-397FAACD2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</a:t>
                </a:r>
                <a:r>
                  <a:rPr lang="en-US" sz="2400" dirty="0">
                    <a:solidFill>
                      <a:schemeClr val="tx1"/>
                    </a:solidFill>
                  </a:rPr>
                  <a:t>: 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FDDFB1D-6D57-4E93-BE02-397FAACD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AF1593D-31D1-4CA6-93B7-498EEB6B5B5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8E080-DFDE-49ED-9E0C-1D10AA2644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07B50-50E0-42CB-862B-E1FD295B8FB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1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59CB48B-3CB3-45DB-B994-27EA18A4E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796900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59CB48B-3CB3-45DB-B994-27EA18A4E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796900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61" r="-91582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61433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85BF1B3-E2DA-49EF-955F-B5F75561A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main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factorial #1: </a:t>
                </a:r>
                <a:r>
                  <a:rPr lang="en-US" sz="2400" dirty="0">
                    <a:solidFill>
                      <a:schemeClr val="tx1"/>
                    </a:solidFill>
                  </a:rPr>
                  <a:t>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85BF1B3-E2DA-49EF-955F-B5F75561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D72CDC2-4299-4341-ABE4-5BD1E210E76B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$4, %esp		# scrubs the parameter that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6A4C8-D9AD-47C8-8344-F6ADFD360CB7}"/>
              </a:ext>
            </a:extLst>
          </p:cNvPr>
          <p:cNvCxnSpPr>
            <a:cxnSpLocks/>
          </p:cNvCxnSpPr>
          <p:nvPr/>
        </p:nvCxnSpPr>
        <p:spPr>
          <a:xfrm>
            <a:off x="539075" y="36139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21D98-A381-4C9D-9458-6731FA67B4F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EFCCF-5F25-4712-8271-795AC29D04E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1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33764E4-D13A-49EB-9237-71CAB420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56158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33764E4-D13A-49EB-9237-71CAB420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56158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61" r="-91582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2640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FC07F9F-1259-4E3F-A712-EA252C505DB2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Factorial			</a:t>
            </a:r>
            <a:endParaRPr lang="en-US" sz="4267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28297-F60A-4DE5-8CB2-B28C334CE16A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B5B52-B5A7-4E32-8C69-4CE01968B80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D20E4-FB43-4292-B1DC-EED8200B8714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E962E5EB-298F-4B8E-A594-A0291DDE81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075352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accent3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E962E5EB-298F-4B8E-A594-A0291DDE81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075352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61" r="-915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F1028-EFB8-49DB-A9D3-9A666341AA65}"/>
              </a:ext>
            </a:extLst>
          </p:cNvPr>
          <p:cNvCxnSpPr>
            <a:cxnSpLocks/>
          </p:cNvCxnSpPr>
          <p:nvPr/>
        </p:nvCxnSpPr>
        <p:spPr>
          <a:xfrm flipV="1">
            <a:off x="10217468" y="1203960"/>
            <a:ext cx="1649876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EA3B9-551A-4685-AF21-61620F428B15}"/>
              </a:ext>
            </a:extLst>
          </p:cNvPr>
          <p:cNvCxnSpPr>
            <a:cxnSpLocks/>
          </p:cNvCxnSpPr>
          <p:nvPr/>
        </p:nvCxnSpPr>
        <p:spPr>
          <a:xfrm>
            <a:off x="10216959" y="1203960"/>
            <a:ext cx="165038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50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25863-F0C2-4EB5-B594-B23FFCAEA9FF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73291-B486-4980-BDDD-B2A004A22BB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EB65A-7BBF-43FD-8D5C-82E9CBD6A623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9584B27F-A393-4598-9037-1B5A0AF2B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2573626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accent3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9584B27F-A393-4598-9037-1B5A0AF2B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2573626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61" r="-915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B9A12B-69D6-4F36-8A52-BD78800711E7}"/>
              </a:ext>
            </a:extLst>
          </p:cNvPr>
          <p:cNvCxnSpPr>
            <a:cxnSpLocks/>
          </p:cNvCxnSpPr>
          <p:nvPr/>
        </p:nvCxnSpPr>
        <p:spPr>
          <a:xfrm flipV="1">
            <a:off x="10217468" y="1203960"/>
            <a:ext cx="1649876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ECE4C2-7F64-4F47-8B8B-F2D0EF479ECE}"/>
              </a:ext>
            </a:extLst>
          </p:cNvPr>
          <p:cNvCxnSpPr>
            <a:cxnSpLocks/>
          </p:cNvCxnSpPr>
          <p:nvPr/>
        </p:nvCxnSpPr>
        <p:spPr>
          <a:xfrm>
            <a:off x="10216959" y="1203960"/>
            <a:ext cx="1650385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2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FF64A-6AD8-44BB-95F7-D56DADE4C247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00AB-130A-4A17-AF68-CBC37587ED85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74EDD-6852-40C2-8B44-69947FB76E5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24</a:t>
            </a:r>
          </a:p>
        </p:txBody>
      </p:sp>
    </p:spTree>
    <p:extLst>
      <p:ext uri="{BB962C8B-B14F-4D97-AF65-F5344CB8AC3E}">
        <p14:creationId xmlns:p14="http://schemas.microsoft.com/office/powerpoint/2010/main" val="946419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66036-CBBD-4F19-B0A4-89FC4398A9D6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D87B6-BC5E-411E-A111-E8C8086D5ED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341B2-0AAB-4CF7-84DB-5E835FD7C18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/>
              <a:t>EAX = 1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24</a:t>
            </a:r>
          </a:p>
        </p:txBody>
      </p:sp>
    </p:spTree>
    <p:extLst>
      <p:ext uri="{BB962C8B-B14F-4D97-AF65-F5344CB8AC3E}">
        <p14:creationId xmlns:p14="http://schemas.microsoft.com/office/powerpoint/2010/main" val="28307811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</a:t>
            </a:r>
            <a:r>
              <a:rPr lang="en-US" sz="2400" dirty="0"/>
              <a:t>Answer</a:t>
            </a:r>
            <a:endParaRPr lang="en-US" sz="42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F7266-1989-463A-BD3F-604C91EBC701}"/>
              </a:ext>
            </a:extLst>
          </p:cNvPr>
          <p:cNvSpPr txBox="1"/>
          <p:nvPr/>
        </p:nvSpPr>
        <p:spPr>
          <a:xfrm>
            <a:off x="5272272" y="2916563"/>
            <a:ext cx="328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4! =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B123E-1B14-40C9-8C6B-3294199F74BC}"/>
              </a:ext>
            </a:extLst>
          </p:cNvPr>
          <p:cNvSpPr txBox="1"/>
          <p:nvPr/>
        </p:nvSpPr>
        <p:spPr>
          <a:xfrm>
            <a:off x="6424151" y="2519886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0C2B6-01F2-4CEB-956C-0532AD110E8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DF0BC-A7B6-41C8-95F7-8B5E2668E21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24</a:t>
            </a:r>
          </a:p>
        </p:txBody>
      </p:sp>
    </p:spTree>
    <p:extLst>
      <p:ext uri="{BB962C8B-B14F-4D97-AF65-F5344CB8AC3E}">
        <p14:creationId xmlns:p14="http://schemas.microsoft.com/office/powerpoint/2010/main" val="1549665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   </a:t>
            </a:r>
            <a:r>
              <a:rPr lang="en-US" sz="2400" dirty="0"/>
              <a:t>Run</a:t>
            </a:r>
            <a:endParaRPr lang="en-US" sz="4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515A1-2A57-467B-A336-960A13DC6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919"/>
            <a:ext cx="1097280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B822C-392D-49E3-BD2E-6485AD4ABE6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2526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2526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0CE76F-09A5-4829-9785-C6B57715AE0A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7768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B2A98259-7AB3-4E70-8F41-A160E9B11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</a:t>
                </a:r>
                <a:r>
                  <a:rPr lang="en-US" sz="2400" dirty="0"/>
                  <a:t> 	      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B2A98259-7AB3-4E70-8F41-A160E9B11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7C7C18D-4AEE-47A9-B36D-EF98233C28F5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2791B-8D94-4E39-8383-0C7554752AA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79BB96-8B7C-44CB-90E2-EA55302F0A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112406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79BB96-8B7C-44CB-90E2-EA55302F0A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112406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BD9004-1ACA-429D-BF48-1DE9A504E6BB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16833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2D5C56-3B3F-4664-B3C7-BD6D347D4D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C6ACCF63-4C68-4896-B607-FBB0EE3AE2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		</a:t>
                </a:r>
                <a:r>
                  <a:rPr lang="en-US" sz="2400" dirty="0"/>
                  <a:t> 	      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C6ACCF63-4C68-4896-B607-FBB0EE3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DD51CD8-B160-4782-9BA4-0B1A6DF4627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D782070-C209-46B8-931B-9DAA5A3A81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473590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D782070-C209-46B8-931B-9DAA5A3A81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473590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F7184B7-F3A9-46A6-8CD9-A7B31A07493F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22681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8263</TotalTime>
  <Words>4265</Words>
  <Application>Microsoft Office PowerPoint</Application>
  <PresentationFormat>Widescreen</PresentationFormat>
  <Paragraphs>2632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Factorial</vt:lpstr>
      <vt:lpstr>Factorial                                  4!</vt:lpstr>
      <vt:lpstr>Factorial                                  4!</vt:lpstr>
      <vt:lpstr>Factorial                     main → factorial</vt:lpstr>
      <vt:lpstr>PowerPoint Presentation</vt:lpstr>
      <vt:lpstr>PowerPoint Presentation</vt:lpstr>
      <vt:lpstr>Factorial                    main → factorial</vt:lpstr>
      <vt:lpstr>Factorial                     main → factorial</vt:lpstr>
      <vt:lpstr>PowerPoint Presentation</vt:lpstr>
      <vt:lpstr>PowerPoint Presentation</vt:lpstr>
      <vt:lpstr>Factorial               main → factorial: 4?</vt:lpstr>
      <vt:lpstr>Factorial               main → factorial: 4∙3!</vt:lpstr>
      <vt:lpstr>Factorial               main → factorial: 4∙3!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Factorial       </vt:lpstr>
      <vt:lpstr>Factorial       </vt:lpstr>
      <vt:lpstr>Factorial       </vt:lpstr>
      <vt:lpstr>Factorial                             Answer</vt:lpstr>
      <vt:lpstr>Factorial                               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Jaime Salazar</dc:creator>
  <cp:lastModifiedBy>Jaime Salazar</cp:lastModifiedBy>
  <cp:revision>146</cp:revision>
  <dcterms:created xsi:type="dcterms:W3CDTF">2017-08-13T17:27:26Z</dcterms:created>
  <dcterms:modified xsi:type="dcterms:W3CDTF">2017-11-22T22:08:04Z</dcterms:modified>
</cp:coreProperties>
</file>