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98" r:id="rId4"/>
    <p:sldId id="299" r:id="rId5"/>
    <p:sldId id="30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92" r:id="rId31"/>
    <p:sldId id="293" r:id="rId32"/>
    <p:sldId id="294" r:id="rId33"/>
    <p:sldId id="295" r:id="rId34"/>
    <p:sldId id="296" r:id="rId35"/>
    <p:sldId id="297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0" autoAdjust="0"/>
    <p:restoredTop sz="94259" autoAdjust="0"/>
  </p:normalViewPr>
  <p:slideViewPr>
    <p:cSldViewPr snapToGrid="0">
      <p:cViewPr varScale="1">
        <p:scale>
          <a:sx n="90" d="100"/>
          <a:sy n="90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8D01-5EF9-44FE-857F-F839339B3A06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01F8-35BD-4363-86DC-D61FCC46D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F97F-FDFF-4835-92F5-A130017C8D7C}" type="datetimeFigureOut">
              <a:rPr lang="en-US" smtClean="0"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2D0-BA7B-48FC-ACA4-1C1C916B9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5A52-517D-471C-A9E1-38CC1872D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B435F5-C541-4EC3-B510-70D0E208404D}"/>
              </a:ext>
            </a:extLst>
          </p:cNvPr>
          <p:cNvSpPr/>
          <p:nvPr/>
        </p:nvSpPr>
        <p:spPr>
          <a:xfrm>
            <a:off x="7299676" y="1921058"/>
            <a:ext cx="810654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%edi = 1</a:t>
            </a:r>
          </a:p>
          <a:p>
            <a:r>
              <a:rPr lang="en-US" sz="1400" dirty="0"/>
              <a:t>%eax = 3</a:t>
            </a:r>
          </a:p>
          <a:p>
            <a:r>
              <a:rPr lang="en-US" sz="1400" dirty="0"/>
              <a:t>%ebx =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CC50D7-EF68-4590-99FB-E46B2BEEF242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1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E8F6E4-C904-473E-B8AF-9C393FB12A6F}"/>
              </a:ext>
            </a:extLst>
          </p:cNvPr>
          <p:cNvSpPr/>
          <p:nvPr/>
        </p:nvSpPr>
        <p:spPr>
          <a:xfrm>
            <a:off x="7299675" y="1921058"/>
            <a:ext cx="900895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67</a:t>
            </a:r>
          </a:p>
          <a:p>
            <a:r>
              <a:rPr lang="en-US" sz="1400" dirty="0"/>
              <a:t>%ebx =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6186F1-49D0-4AA8-9D50-2D9F008BA643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62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47F02A-8923-4D0D-A72B-A569F2A2BA96}"/>
              </a:ext>
            </a:extLst>
          </p:cNvPr>
          <p:cNvSpPr/>
          <p:nvPr/>
        </p:nvSpPr>
        <p:spPr>
          <a:xfrm>
            <a:off x="7299675" y="1921058"/>
            <a:ext cx="900895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67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238435-021C-4B7E-A695-B0873BE5A17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array[1]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80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F2CCA4-5F02-4CE2-BEFC-5D124F0612BC}"/>
              </a:ext>
            </a:extLst>
          </p:cNvPr>
          <p:cNvSpPr/>
          <p:nvPr/>
        </p:nvSpPr>
        <p:spPr>
          <a:xfrm>
            <a:off x="7299675" y="1921058"/>
            <a:ext cx="900895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1</a:t>
            </a:r>
          </a:p>
          <a:p>
            <a:r>
              <a:rPr lang="en-US" sz="1400" dirty="0"/>
              <a:t>%eax = 67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67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C93CC-2A5A-4E8D-93E3-BD49BE1D31D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= array[1]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00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260E53-80DF-4802-A23F-15832A2E30E8}"/>
              </a:ext>
            </a:extLst>
          </p:cNvPr>
          <p:cNvSpPr/>
          <p:nvPr/>
        </p:nvSpPr>
        <p:spPr>
          <a:xfrm>
            <a:off x="7299675" y="1921058"/>
            <a:ext cx="900895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1</a:t>
            </a:r>
          </a:p>
          <a:p>
            <a:r>
              <a:rPr lang="en-US" sz="1400" dirty="0"/>
              <a:t>%eax = 67</a:t>
            </a:r>
          </a:p>
          <a:p>
            <a:r>
              <a:rPr lang="en-US" sz="1400" dirty="0"/>
              <a:t>%ebx = 67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ED1122-FD0B-4899-A5AA-84503982488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          restart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079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3EB658-8FAD-4E82-AA5A-99CD525785AA}"/>
              </a:ext>
            </a:extLst>
          </p:cNvPr>
          <p:cNvSpPr/>
          <p:nvPr/>
        </p:nvSpPr>
        <p:spPr>
          <a:xfrm>
            <a:off x="7299675" y="1921058"/>
            <a:ext cx="900895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67</a:t>
            </a:r>
          </a:p>
          <a:p>
            <a:r>
              <a:rPr lang="en-US" sz="1400" dirty="0"/>
              <a:t>%ebx = 67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2DE1B-2811-4394-8120-F85DA301F717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5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CD3159-1EAB-4CF3-94B3-13CF2C9927C6}"/>
              </a:ext>
            </a:extLst>
          </p:cNvPr>
          <p:cNvSpPr/>
          <p:nvPr/>
        </p:nvSpPr>
        <p:spPr>
          <a:xfrm>
            <a:off x="7299675" y="1921058"/>
            <a:ext cx="900895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%edi = 2</a:t>
            </a:r>
          </a:p>
          <a:p>
            <a:r>
              <a:rPr lang="en-US" sz="1400" dirty="0"/>
              <a:t>%eax = 67</a:t>
            </a:r>
          </a:p>
          <a:p>
            <a:r>
              <a:rPr lang="en-US" sz="1400" dirty="0"/>
              <a:t>%ebx = 67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22B324-4DF4-4739-B32D-F2A9191C7D0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641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BC6E2-C801-418B-B229-6A587D826AE3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222</a:t>
            </a:r>
          </a:p>
          <a:p>
            <a:r>
              <a:rPr lang="en-US" sz="1400" dirty="0"/>
              <a:t>%ebx = 67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30DC19-CF2E-4867-A272-971BF86C72BD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3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41AA3-65AB-4E06-B5AF-6BDB3413B6CF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222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67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E720A9-0568-4860-8C26-A94F0364FCF3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855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76A764-5726-4F75-A0F6-AB1519035D24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2</a:t>
            </a:r>
          </a:p>
          <a:p>
            <a:r>
              <a:rPr lang="en-US" sz="1400" dirty="0"/>
              <a:t>%eax = 222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D48174-A2B9-4A2C-B3DB-3A8294859ABA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= array[2]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77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</a:t>
            </a:r>
            <a:r>
              <a:rPr lang="es-ES" sz="2400" dirty="0"/>
              <a:t>. </a:t>
            </a:r>
            <a:r>
              <a:rPr lang="es-ES" sz="2400" dirty="0" err="1"/>
              <a:t>instruction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5B9420-5C7B-48C2-9FD9-1BA0FD64B097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2</a:t>
            </a:r>
          </a:p>
          <a:p>
            <a:r>
              <a:rPr lang="en-US" sz="1400" dirty="0"/>
              <a:t>%eax = 222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70C23D-61AE-4E96-868C-BC5E39546AF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         restart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714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62D88-4CB6-4D36-A6FC-B8B994FEC2A6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222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F104E5-ACA2-4614-8C6E-94CE24DD854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776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A25DD-C037-42FF-9C0B-FA9B6217D861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1BD22-CF52-4EB6-8F71-BA8510B8D807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%edi = 3</a:t>
            </a:r>
          </a:p>
          <a:p>
            <a:r>
              <a:rPr lang="en-US" sz="1400" dirty="0"/>
              <a:t>%eax = 222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6CBE98-A4BF-4C42-8F87-3FDF4C52609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06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527EC0-FC5F-48AE-82F4-3A7E4999AC65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8C549-19FE-4666-9C3C-4E82A5DE8C8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45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F21150-7C6E-4126-BD2F-6A09EEEE182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74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89F010-4FCD-40D6-8432-B1621A8E21E9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068D2-AC6F-4B19-A5B7-61ED405C49FF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45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222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7A2D1F-0D70-4DA9-BCD8-E82435922316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array[3]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986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B75951-EC37-418D-B9C0-345BDC47297A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810F4-8EB3-4910-999B-13CCBAFA7288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3</a:t>
            </a:r>
          </a:p>
          <a:p>
            <a:r>
              <a:rPr lang="en-US" sz="1400" dirty="0"/>
              <a:t>%eax = 45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CA9227-96B6-485A-B28C-4ECD3650756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         ignore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279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A1F264-43B1-4526-A2A5-97973D7128AB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3EBA1-AB48-426D-BA1A-467AE39659B7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45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6B63FB-714A-4989-9190-CD7FF71812B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957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0DF428-B953-4204-9A58-A2AD10C4BE23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D1531-4BEB-4F60-A562-D54B8AB39269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%edi = 4</a:t>
            </a:r>
          </a:p>
          <a:p>
            <a:r>
              <a:rPr lang="en-US" sz="1400" dirty="0"/>
              <a:t>%eax = 45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D8AD32-7F10-4AF0-968C-28C13081FAD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474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7D4C7-7B3C-4991-8818-3BAB52C701D0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4489-9E70-48B8-9AE9-7D8BEB4DEA33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/>
              <a:t>%eax = 0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4B89D4-3AD0-4ED8-A5C1-C20D9810F7E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0978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E86294-11F0-41BB-9A65-D24C4370DB25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1C491-BDE4-4064-BAEA-5EA59EEB6A57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E4778-0D19-4641-AE89-AB7657B9837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largest ? array[4]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86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	 </a:t>
            </a:r>
            <a:r>
              <a:rPr lang="es-ES" sz="2400" dirty="0"/>
              <a:t>array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</p:spTree>
    <p:extLst>
      <p:ext uri="{BB962C8B-B14F-4D97-AF65-F5344CB8AC3E}">
        <p14:creationId xmlns:p14="http://schemas.microsoft.com/office/powerpoint/2010/main" val="321124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19C3EA-E305-4B29-B2E2-CA94587223E8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 </a:t>
            </a:r>
            <a:r>
              <a:rPr lang="es-ES" sz="2400" dirty="0" err="1"/>
              <a:t>restart</a:t>
            </a:r>
            <a:r>
              <a:rPr lang="es-ES" sz="2400" dirty="0"/>
              <a:t> </a:t>
            </a:r>
            <a:r>
              <a:rPr lang="es-ES" sz="2400" dirty="0" err="1"/>
              <a:t>loop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1C491-BDE4-4064-BAEA-5EA59EEB6A57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/>
              <a:t>%eax = 0</a:t>
            </a:r>
          </a:p>
          <a:p>
            <a:r>
              <a:rPr lang="en-US" sz="1400" dirty="0"/>
              <a:t>%ebx = 222</a:t>
            </a:r>
          </a:p>
        </p:txBody>
      </p:sp>
    </p:spTree>
    <p:extLst>
      <p:ext uri="{BB962C8B-B14F-4D97-AF65-F5344CB8AC3E}">
        <p14:creationId xmlns:p14="http://schemas.microsoft.com/office/powerpoint/2010/main" val="230838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7C666F-4BD2-405F-A258-0216F1ACD0D4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167F-1F34-4BAD-AFE3-E8A3405624CE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0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29C79D-D7FD-4015-B1C2-56B8E079EF1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429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066938-C8CB-4D26-969B-FA78F3FB98A7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167F-1F34-4BAD-AFE3-E8A3405624CE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/>
              <a:t>%eax = 0</a:t>
            </a:r>
          </a:p>
          <a:p>
            <a:r>
              <a:rPr lang="en-US" sz="1400" dirty="0"/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E16961-3EE5-4C5E-B50D-C27C04FE74A8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end!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248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3A511D-5037-4CFB-8641-D8DF528E40BB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167F-1F34-4BAD-AFE3-E8A3405624CE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A558C3-8BEA-4B2D-A78D-03A44E20FAB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  </a:t>
            </a:r>
            <a:r>
              <a:rPr lang="en-US" sz="2400" dirty="0"/>
              <a:t>exit code = 1; return value = 222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384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8F0A61-8ABC-4138-ACBF-A126313D908D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$0x80					# interrupt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167F-1F34-4BAD-AFE3-E8A3405624CE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222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A14A37-6990-439A-9DE8-ADB1D7480102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    interrupt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37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8F0A61-8ABC-4138-ACBF-A126313D908D}"/>
              </a:ext>
            </a:extLst>
          </p:cNvPr>
          <p:cNvSpPr/>
          <p:nvPr/>
        </p:nvSpPr>
        <p:spPr>
          <a:xfrm>
            <a:off x="7299675" y="1921058"/>
            <a:ext cx="987982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     </a:t>
            </a:r>
            <a:r>
              <a:rPr lang="es-ES" sz="2400" dirty="0" err="1"/>
              <a:t>Answer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2863839" y="1797948"/>
            <a:ext cx="3416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6167F-1F34-4BAD-AFE3-E8A3405624CE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4</a:t>
            </a:r>
          </a:p>
          <a:p>
            <a:r>
              <a:rPr lang="en-US" sz="1400" dirty="0"/>
              <a:t>%eax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222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92DC5-5669-45E5-9346-54A0EE33CCA4}"/>
              </a:ext>
            </a:extLst>
          </p:cNvPr>
          <p:cNvSpPr txBox="1"/>
          <p:nvPr/>
        </p:nvSpPr>
        <p:spPr>
          <a:xfrm>
            <a:off x="5340000" y="1701700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417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	 </a:t>
            </a:r>
            <a:r>
              <a:rPr lang="es-ES" sz="2400" dirty="0"/>
              <a:t>.</a:t>
            </a:r>
            <a:r>
              <a:rPr lang="es-ES" sz="2400" dirty="0" err="1"/>
              <a:t>text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</p:spTree>
    <p:extLst>
      <p:ext uri="{BB962C8B-B14F-4D97-AF65-F5344CB8AC3E}">
        <p14:creationId xmlns:p14="http://schemas.microsoft.com/office/powerpoint/2010/main" val="16330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</a:t>
            </a:r>
            <a:r>
              <a:rPr lang="es-ES" sz="2400" dirty="0"/>
              <a:t>.</a:t>
            </a:r>
            <a:r>
              <a:rPr lang="es-ES" sz="2400" dirty="0" err="1"/>
              <a:t>globl</a:t>
            </a:r>
            <a:r>
              <a:rPr lang="es-ES" sz="2400" dirty="0"/>
              <a:t> _</a:t>
            </a:r>
            <a:r>
              <a:rPr lang="es-ES" sz="2400" dirty="0" err="1"/>
              <a:t>start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</p:spTree>
    <p:extLst>
      <p:ext uri="{BB962C8B-B14F-4D97-AF65-F5344CB8AC3E}">
        <p14:creationId xmlns:p14="http://schemas.microsoft.com/office/powerpoint/2010/main" val="41272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3E69FE-D4D3-412E-AFFC-CD4F3E461997}"/>
              </a:ext>
            </a:extLst>
          </p:cNvPr>
          <p:cNvSpPr/>
          <p:nvPr/>
        </p:nvSpPr>
        <p:spPr>
          <a:xfrm>
            <a:off x="7299676" y="1921058"/>
            <a:ext cx="810654" cy="30777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309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%edi = 0</a:t>
            </a:r>
          </a:p>
        </p:txBody>
      </p:sp>
    </p:spTree>
    <p:extLst>
      <p:ext uri="{BB962C8B-B14F-4D97-AF65-F5344CB8AC3E}">
        <p14:creationId xmlns:p14="http://schemas.microsoft.com/office/powerpoint/2010/main" val="235313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926A63-6C0E-41CA-9769-5F1210E50F9B}"/>
              </a:ext>
            </a:extLst>
          </p:cNvPr>
          <p:cNvSpPr/>
          <p:nvPr/>
        </p:nvSpPr>
        <p:spPr>
          <a:xfrm>
            <a:off x="7299676" y="1921058"/>
            <a:ext cx="810654" cy="5232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	# load 1</a:t>
            </a:r>
            <a:r>
              <a:rPr lang="en-US" sz="10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62B028-A885-40FD-82B8-8A8146F138A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09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042B13-2356-4A4E-8A0F-A8E5BF97F0E1}"/>
              </a:ext>
            </a:extLst>
          </p:cNvPr>
          <p:cNvSpPr/>
          <p:nvPr/>
        </p:nvSpPr>
        <p:spPr>
          <a:xfrm>
            <a:off x="7299676" y="1921058"/>
            <a:ext cx="810654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	# 1</a:t>
            </a:r>
            <a:r>
              <a:rPr lang="en-US" sz="10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0</a:t>
            </a:r>
          </a:p>
          <a:p>
            <a:r>
              <a:rPr lang="en-US" sz="1400" dirty="0"/>
              <a:t>%eax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%ebx =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96803D-5BFD-4476-9ADA-22C34647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551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AB4583-8527-4CD8-B002-91A4FF9DEB4C}"/>
              </a:ext>
            </a:extLst>
          </p:cNvPr>
          <p:cNvSpPr/>
          <p:nvPr/>
        </p:nvSpPr>
        <p:spPr>
          <a:xfrm>
            <a:off x="7299676" y="1921058"/>
            <a:ext cx="810654" cy="738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649408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	# starting with period means assembler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# instructions and not machine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	# array of longs, 5 x 4 bytes = 20 bytes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	# where instructions live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1</a:t>
            </a:r>
            <a:r>
              <a:rPr lang="en-US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	# increase index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	# compare values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	# jump back if new value is smaller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	# save value as the largest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	# jump back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% ebx is status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99676" y="1921058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%edi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%eax = 3</a:t>
            </a:r>
          </a:p>
          <a:p>
            <a:r>
              <a:rPr lang="en-US" sz="1400" dirty="0"/>
              <a:t>%ebx =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46C9B5-DCD6-4CFB-B1D1-C3A19D37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</a:t>
            </a:r>
            <a:r>
              <a:rPr lang="en-US" sz="2400" dirty="0"/>
              <a:t>end?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819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517</Words>
  <Application>Microsoft Office PowerPoint</Application>
  <PresentationFormat>On-screen Show (16:9)</PresentationFormat>
  <Paragraphs>1019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Office Theme</vt:lpstr>
      <vt:lpstr>Maximum</vt:lpstr>
      <vt:lpstr>Maximum               . instruction</vt:lpstr>
      <vt:lpstr>Maximum            array</vt:lpstr>
      <vt:lpstr>Maximum            .text</vt:lpstr>
      <vt:lpstr>Maximum               .globl _start</vt:lpstr>
      <vt:lpstr>Maximum               i = 0</vt:lpstr>
      <vt:lpstr>PowerPoint Presentation</vt:lpstr>
      <vt:lpstr>Maximum               i = 0</vt:lpstr>
      <vt:lpstr>Maximum              end?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               restart loop</vt:lpstr>
      <vt:lpstr>PowerPoint Presentation</vt:lpstr>
      <vt:lpstr>PowerPoint Presentation</vt:lpstr>
      <vt:lpstr>PowerPoint Presentation</vt:lpstr>
      <vt:lpstr>PowerPoint Presentation</vt:lpstr>
      <vt:lpstr>Maximum              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Salazar</dc:creator>
  <cp:lastModifiedBy>Jaime Salazar</cp:lastModifiedBy>
  <cp:revision>24</cp:revision>
  <dcterms:created xsi:type="dcterms:W3CDTF">2017-08-13T12:26:45Z</dcterms:created>
  <dcterms:modified xsi:type="dcterms:W3CDTF">2017-08-28T18:49:05Z</dcterms:modified>
</cp:coreProperties>
</file>