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  <p:sldId id="273" r:id="rId4"/>
    <p:sldId id="271" r:id="rId5"/>
    <p:sldId id="272" r:id="rId6"/>
    <p:sldId id="274" r:id="rId7"/>
    <p:sldId id="264" r:id="rId8"/>
    <p:sldId id="277" r:id="rId9"/>
    <p:sldId id="286" r:id="rId10"/>
    <p:sldId id="278" r:id="rId11"/>
    <p:sldId id="287" r:id="rId12"/>
    <p:sldId id="284" r:id="rId13"/>
    <p:sldId id="279" r:id="rId14"/>
    <p:sldId id="280" r:id="rId15"/>
    <p:sldId id="285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3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5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3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3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3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5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4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5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3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4:39:3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1 427 24575,'2'-6'0,"0"0"0,0 0 0,1 1 0,-1-1 0,1 0 0,1 1 0,-1 0 0,1 0 0,0 0 0,9-8 0,-2-1 0,6-8 0,-9 10 0,1 0 0,0 1 0,0 0 0,1 1 0,0 0 0,1 1 0,0 0 0,17-11 0,-25 19 0,-1 0 0,1 1 0,0-1 0,-1 0 0,1 1 0,0-1 0,0 1 0,-1 0 0,1 0 0,0 0 0,0 0 0,-1 1 0,1-1 0,0 1 0,0 0 0,-1-1 0,1 1 0,-1 1 0,1-1 0,-1 0 0,1 0 0,-1 1 0,0-1 0,1 1 0,-1 0 0,0 0 0,0 0 0,2 3 0,7 8 0,0 0 0,-2 1 0,15 27 0,3 3 0,-24-39 0,0-1 0,1 0 0,-1-1 0,1 1 0,-1-1 0,1 1 0,0-1 0,1 0 0,-1-1 0,0 1 0,1-1 0,-1 0 0,1 0 0,0 0 0,0 0 0,7 1 0,-5-3 0,-1 0 0,1 0 0,-1-1 0,1 0 0,-1 0 0,0 0 0,1-1 0,-1 0 0,0 0 0,0-1 0,0 1 0,8-7 0,23-13 0,49-42 0,-8 6 0,-77 57 0,1 0 0,-1 0 0,1 0 0,-1 0 0,1 0 0,-1 0 0,1 1 0,0-1 0,-1 0 0,1 1 0,0-1 0,0 1 0,-1 0 0,1-1 0,0 1 0,0 0 0,0 0 0,-1 0 0,1 1 0,0-1 0,0 0 0,-1 1 0,1-1 0,3 2 0,-3 0 0,1 0 0,-1 0 0,0 0 0,0 0 0,0 0 0,-1 1 0,1-1 0,-1 0 0,1 1 0,-1 0 0,0-1 0,0 1 0,0 0 0,1 4 0,1 7 0,0 0 0,1 23 0,-4-25 0,1 0 0,1 0 0,6 21 0,-8-31 0,1-1 0,-1 0 0,1 1 0,0-1 0,-1 0 0,1 1 0,0-1 0,0 0 0,0 0 0,0 0 0,0 0 0,0 0 0,0 0 0,0 0 0,1 0 0,-1 0 0,0 0 0,1-1 0,-1 1 0,0 0 0,1-1 0,-1 1 0,1-1 0,-1 0 0,1 1 0,-1-1 0,1 0 0,-1 0 0,1 0 0,-1 0 0,1 0 0,-1 0 0,1-1 0,-1 1 0,1 0 0,-1-1 0,1 1 0,-1-1 0,2 0 0,6-3 0,1-1 0,-1 1 0,0-2 0,11-8 0,77-63 0,19-13 0,-112 87 0,0 0 0,1 1 0,0-1 0,-1 1 0,1 0 0,0 0 0,0 0 0,0 1 0,0 0 0,7-1 0,-10 2 0,1 0 0,-1 0 0,1 0 0,-1 1 0,1-1 0,-1 1 0,0 0 0,1 0 0,-1 0 0,0 0 0,0 0 0,1 0 0,-1 0 0,0 1 0,0-1 0,0 1 0,0 0 0,-1-1 0,1 1 0,0 0 0,-1 0 0,3 4 0,7 13 0,-8-14 0,-1-1 0,0 0 0,1 0 0,0 0 0,0 0 0,0-1 0,6 5 0,-8-7 0,1 0 0,-1 0 0,1 0 0,0-1 0,-1 1 0,1 0 0,0-1 0,0 0 0,-1 1 0,1-1 0,0 0 0,0 0 0,0 0 0,0 0 0,-1 0 0,1-1 0,0 1 0,0 0 0,0-1 0,-1 1 0,1-1 0,0 0 0,-1 0 0,3-1 0,20-12 0,-2 0 0,0-2 0,-1 0 0,27-27 0,-26 22 0,1 1 0,52-33 0,-74 52 0,1 0 0,-1 0 0,1 0 0,-1 0 0,1 0 0,0 1 0,-1-1 0,1 0 0,0 1 0,0-1 0,-1 1 0,1 0 0,0-1 0,0 1 0,0 0 0,-1 0 0,1 0 0,0 1 0,0-1 0,0 0 0,-1 1 0,1-1 0,0 1 0,0-1 0,-1 1 0,1 0 0,2 1 0,-1 1 0,0 1 0,-1-1 0,1 1 0,-1 0 0,0 0 0,1-1 0,-2 1 0,1 1 0,0-1 0,0 5 0,5 16 0,-4-13 0,0 1 0,1 0 0,9 19 0,-12-30 0,0 0 0,-1-1 0,1 1 0,0-1 0,0 1 0,0-1 0,0 1 0,1-1 0,-1 0 0,0 1 0,0-1 0,1 0 0,-1 0 0,1 0 0,-1 0 0,1 0 0,-1 0 0,1-1 0,0 1 0,-1 0 0,1-1 0,0 1 0,-1-1 0,1 0 0,0 1 0,0-1 0,0 0 0,-1 0 0,1 0 0,0 0 0,0-1 0,-1 1 0,3-1 0,8-5 0,0 0 0,0 0 0,-1-1 0,1-1 0,-2 0 0,1-1 0,14-15 0,-14 12 0,1 2 0,0-1 0,1 2 0,-1 0 0,22-11 0,-33 19 0,1 0 0,0 0 0,-1 0 0,1 1 0,0-1 0,0 1 0,0-1 0,0 1 0,-1-1 0,1 1 0,0 0 0,0 0 0,0 0 0,0 0 0,0 0 0,0 1 0,0-1 0,0 0 0,-1 1 0,1-1 0,0 1 0,0 0 0,0 0 0,-1 0 0,1 0 0,0 0 0,-1 0 0,1 0 0,1 2 0,2 3 0,-1 1 0,-1-1 0,1 0 0,-1 1 0,0 0 0,3 11 0,-4-12 0,-1-1 0,1 0 0,0 1 0,0-1 0,1 0 0,0 0 0,0 0 0,0-1 0,0 1 0,1-1 0,-1 0 0,7 6 0,-6-8 0,1 0 0,-1 0 0,1-1 0,0 1 0,0-1 0,0 0 0,-1-1 0,1 1 0,0-1 0,0 0 0,0 0 0,0 0 0,0-1 0,0 0 0,8-2 0,4-2 0,1-1 0,33-15 0,-2-6 0,80-58 0,22-14 0,-148 97 0,0 0 0,1 1 0,-1-1 0,0 1 0,1 0 0,-1-1 0,0 2 0,1-1 0,-1 0 0,1 1 0,0-1 0,-1 1 0,1 0 0,-1 0 0,1 0 0,-1 1 0,1-1 0,-1 1 0,5 1 0,-5 0 0,0 0 0,-1 0 0,1 0 0,-1 0 0,1 1 0,-1-1 0,0 1 0,0-1 0,0 1 0,0 0 0,0 0 0,-1 0 0,1 0 0,-1 0 0,0 0 0,0 0 0,0 0 0,0 1 0,0-1 0,0 4 0,2 65 0,-3-49 0,4 37 0,-3-55 0,0 0 0,0 0 0,0 0 0,1 0 0,0 0 0,-1 0 0,2-1 0,-1 1 0,1-1 0,-1 1 0,1-1 0,5 6 0,-4-7 0,-1-1 0,0 0 0,1 0 0,-1 0 0,1 0 0,0-1 0,-1 1 0,1-1 0,0 0 0,0 0 0,0 0 0,0 0 0,0-1 0,0 0 0,0 0 0,0 0 0,0 0 0,0-1 0,7-1 0,8-2 0,0-1 0,32-13 0,-44 15 0,54-26 0,-47 21 0,0 1 0,1 0 0,0 1 0,30-8 0,-43 14 0,1 0 0,-1 0 0,0 0 0,1 0 0,-1 0 0,0 1 0,1-1 0,-1 1 0,0 0 0,0 0 0,0 0 0,1 0 0,-1 0 0,0 0 0,0 0 0,0 0 0,-1 1 0,1-1 0,0 1 0,-1 0 0,1-1 0,0 1 0,-1 0 0,0 0 0,0 0 0,1 0 0,0 4 0,0-3 0,0 0 0,0 0 0,0 0 0,0 0 0,0-1 0,1 1 0,-1 0 0,1-1 0,0 0 0,0 0 0,0 0 0,0 0 0,0 0 0,0-1 0,0 1 0,4 0 0,4 0 0,0-1 0,-1 0 0,1-1 0,0 0 0,0-1 0,0 0 0,0-1 0,-1 0 0,1-1 0,17-6 0,10-6 0,51-29 0,-81 40 0,24-14 0,33-16 0,-60 32 0,1-1 0,0 1 0,1 0 0,-1 1 0,0-1 0,0 1 0,1 0 0,8 1 0,-13 0 0,0 1 0,0-1 0,0 1 0,0 0 0,0-1 0,0 1 0,0 0 0,0 1 0,0-1 0,0 0 0,-1 0 0,1 1 0,0-1 0,-1 1 0,1 0 0,-1-1 0,1 1 0,-1 0 0,0 0 0,0 0 0,0 0 0,0 0 0,0 0 0,-1 0 0,1 0 0,0 4 0,3 7 0,-1 1 0,2 29 0,-3-28 0,-2-14 0,1 14 0,1-1 0,1 0 0,0-1 0,1 1 0,6 15 0,-9-27 0,0 1 0,0-1 0,1 1 0,-1-1 0,1 0 0,-1 1 0,1-1 0,0 0 0,0 0 0,0 0 0,0 0 0,0 0 0,1-1 0,-1 1 0,0-1 0,1 1 0,-1-1 0,1 0 0,0 0 0,-1 0 0,1 0 0,0-1 0,-1 1 0,1-1 0,0 1 0,0-1 0,0 0 0,-1 0 0,1 0 0,0-1 0,0 1 0,0-1 0,2 0 0,8-4 12,-1 0 0,0-1 0,0 0 0,-1 0 0,0-1 0,0-1-1,0 0 1,-1-1 0,17-18 0,-18 17-147,0 1 0,0 1 0,1-1 0,0 1 0,1 1 1,0 0-1,0 1 0,0 0 0,1 0 0,15-4 0,-6 7-6691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F0138-0789-5C74-AAA9-FCD20C03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B50C6A-6BFC-EE19-344E-F4626C0F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406B8-8FE7-E5D3-E5A7-63094B2B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47C96C-676D-EB5C-6B41-D2BC313B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416F0-64D6-5BBC-7737-D974BF2D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81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598F2-3E3A-7C6D-4E3C-3DD9157F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60AEA0-9A2A-3CED-A512-BB77625D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E6422-6928-B8B9-B764-F0C9CAA8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0E6F7-290C-B1C7-E058-9AE4CC14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D8EC4-DD60-C5FB-CBA7-E1D4885E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62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6DBBEC-8AA6-06E0-1F99-AA34B4EA1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B3C8FB-0DEF-A106-77BB-4B38B79E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A0D73-5A06-86A0-A700-333DE357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BE8F9-B3D1-8945-DDA2-B7DBBE4C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DE607A-A294-4E8E-E6BA-05DFD587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92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562E-901D-1902-D068-2EA7C5F15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6BF90-3E14-A8C4-97A3-EE50F1CF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3C3C3-4B16-7B43-1F71-76587633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7EC5B-087A-BBFF-D07D-C6EAFDC3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275DD-204F-6DA5-B44A-3142844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47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EDACE-5AC9-6B66-31EA-C6EC98CF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4C1034-6266-43B9-81F7-86CFF195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D44DE9-3C14-31B2-8E59-29429898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4FFF3A-2204-C449-D96C-FB87C37E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D32334-2739-F042-478C-645A4A60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72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283-5CC0-DB31-9EDA-5EFE67FD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2AD87-6E94-7695-3E33-3B81083BF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6893AF-E8C7-F5C6-B741-A313D833E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EAF9AF-0A68-F5EE-477D-A865C4AC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7A336F-9EF4-DC27-EA3E-AB45FBE6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F334C-EABB-ED76-26B0-6440B2C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7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E70A3-F22E-41AF-F61E-EECC20A7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9B2EEA-E9C0-7CB8-48A6-362ECD0C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7BF7C9-2950-8E54-0BE6-D75D546C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CFFBBF-F094-DDC5-8A09-2C765BC4B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2E7E4B-F127-803F-2893-838A4426E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958348-0929-E77B-B424-7B1D8C91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6D960A-E9B2-6DC3-6E4F-FBCCDF6F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C4E971E-6009-2948-5D57-B1EA5F11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78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CE6E-741B-287D-0D6D-DF635B80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428C2E-B5CC-C752-A099-6CC2AB24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BDFAA9-6B12-C1FC-D9D9-93E5D1B5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7F44AC-3BDE-F5CB-A6CA-109168B3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659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8CF823-47D7-B12A-1A04-3A5C243B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7DF62B-584E-B696-6EC4-009D645D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DEEFAD-1DE2-2396-A618-B3BE1C15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49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78219-8D12-C50D-0AF9-DB978820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2AE71-F077-308B-7326-5EB85D6E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0B9EF9-A94E-68C4-1E6A-D7CECCE6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E6C03-0B9C-6B4E-3E6C-262EF962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34E518-40B0-4152-E6FF-E47A7DC6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58532-8F4C-4556-0322-49435CFC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68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7FA6E-654D-081D-438A-C13217D5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D62705-FA40-EBC9-524C-36D593186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F093F9-3553-DA22-A574-C4C2EB44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3DA446-B53B-05EB-6A5B-2A27527B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F21A0D-6FC9-D25B-8E57-79ADA749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046C0-BFF6-101F-A32B-6902157D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6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72D3A9-E088-8995-255C-85A689B2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3B951C-654B-8E91-76EE-06ABEB6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8C5F5-C08C-8B03-D909-8C6B9AD64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40034-34E0-4117-A035-B8E59CB90BA8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A9F8E9-0ADA-CA0A-D7F7-4C7038F5E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F5E60C-A5AF-C3F3-711C-93014142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6DB35-AF16-4700-93AB-F3B21A5DC36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45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3.png"/><Relationship Id="rId7" Type="http://schemas.openxmlformats.org/officeDocument/2006/relationships/customXml" Target="../ink/ink19.xml"/><Relationship Id="rId12" Type="http://schemas.openxmlformats.org/officeDocument/2006/relationships/image" Target="../media/image14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2.png"/><Relationship Id="rId5" Type="http://schemas.openxmlformats.org/officeDocument/2006/relationships/customXml" Target="../ink/ink17.xml"/><Relationship Id="rId10" Type="http://schemas.openxmlformats.org/officeDocument/2006/relationships/image" Target="../media/image1.png"/><Relationship Id="rId4" Type="http://schemas.openxmlformats.org/officeDocument/2006/relationships/customXml" Target="../ink/ink16.xml"/><Relationship Id="rId9" Type="http://schemas.openxmlformats.org/officeDocument/2006/relationships/customXml" Target="../ink/ink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2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2.png"/><Relationship Id="rId5" Type="http://schemas.openxmlformats.org/officeDocument/2006/relationships/customXml" Target="../ink/ink3.xml"/><Relationship Id="rId10" Type="http://schemas.openxmlformats.org/officeDocument/2006/relationships/image" Target="../media/image1.png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3.png"/><Relationship Id="rId7" Type="http://schemas.openxmlformats.org/officeDocument/2006/relationships/customXml" Target="../ink/ink12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11" Type="http://schemas.openxmlformats.org/officeDocument/2006/relationships/image" Target="../media/image2.png"/><Relationship Id="rId5" Type="http://schemas.openxmlformats.org/officeDocument/2006/relationships/customXml" Target="../ink/ink10.xml"/><Relationship Id="rId10" Type="http://schemas.openxmlformats.org/officeDocument/2006/relationships/image" Target="../media/image1.png"/><Relationship Id="rId4" Type="http://schemas.openxmlformats.org/officeDocument/2006/relationships/customXml" Target="../ink/ink9.xml"/><Relationship Id="rId9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4A46298-4D4D-2277-A6C8-AF3CD49B47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6"/>
          <a:stretch/>
        </p:blipFill>
        <p:spPr>
          <a:xfrm>
            <a:off x="3331486" y="2381405"/>
            <a:ext cx="3195964" cy="390772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559DF3F-F129-2449-AFD7-40E3575792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9" r="3765" b="1235"/>
          <a:stretch/>
        </p:blipFill>
        <p:spPr>
          <a:xfrm>
            <a:off x="7810902" y="2379534"/>
            <a:ext cx="2985416" cy="39096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7901E82-5937-32FB-7F29-3673A89BF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6762" y="2691520"/>
            <a:ext cx="35817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9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Información del Usuario (administrador)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8495B7-9215-4334-9941-D577E35FCE72}"/>
              </a:ext>
            </a:extLst>
          </p:cNvPr>
          <p:cNvSpPr/>
          <p:nvPr/>
        </p:nvSpPr>
        <p:spPr>
          <a:xfrm>
            <a:off x="43774" y="815999"/>
            <a:ext cx="11911159" cy="2582333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237066" y="1044730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*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2428492" y="103959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4147226" y="115722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237066" y="160276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*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9AC4C7-3973-604B-0E0F-E8DFE3508E17}"/>
              </a:ext>
            </a:extLst>
          </p:cNvPr>
          <p:cNvSpPr/>
          <p:nvPr/>
        </p:nvSpPr>
        <p:spPr>
          <a:xfrm>
            <a:off x="237066" y="219802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Primer </a:t>
            </a:r>
            <a:r>
              <a:rPr lang="es-419"/>
              <a:t>Nombre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E7746B-70F8-F550-BADD-EAA004DF029C}"/>
              </a:ext>
            </a:extLst>
          </p:cNvPr>
          <p:cNvSpPr/>
          <p:nvPr/>
        </p:nvSpPr>
        <p:spPr>
          <a:xfrm>
            <a:off x="2428492" y="219627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462C187-05CA-1D34-00F7-541B425C7235}"/>
              </a:ext>
            </a:extLst>
          </p:cNvPr>
          <p:cNvSpPr/>
          <p:nvPr/>
        </p:nvSpPr>
        <p:spPr>
          <a:xfrm>
            <a:off x="237066" y="274740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EA5AAD-1F8C-25EC-30DC-4097AD394513}"/>
              </a:ext>
            </a:extLst>
          </p:cNvPr>
          <p:cNvSpPr/>
          <p:nvPr/>
        </p:nvSpPr>
        <p:spPr>
          <a:xfrm>
            <a:off x="2428492" y="274565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B3FF10-3111-7F3E-5020-026090BFB09E}"/>
              </a:ext>
            </a:extLst>
          </p:cNvPr>
          <p:cNvSpPr/>
          <p:nvPr/>
        </p:nvSpPr>
        <p:spPr>
          <a:xfrm>
            <a:off x="4574882" y="1041349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 *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C130BB3-3ABA-CA9A-3018-01522CDC4081}"/>
              </a:ext>
            </a:extLst>
          </p:cNvPr>
          <p:cNvSpPr/>
          <p:nvPr/>
        </p:nvSpPr>
        <p:spPr>
          <a:xfrm>
            <a:off x="6959599" y="1015095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9702EA-5ACA-1064-696E-D47C55F43842}"/>
              </a:ext>
            </a:extLst>
          </p:cNvPr>
          <p:cNvSpPr/>
          <p:nvPr/>
        </p:nvSpPr>
        <p:spPr>
          <a:xfrm>
            <a:off x="4574882" y="1617056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Apellido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E399CE-1D93-BA44-47E5-FCA8A22D075A}"/>
              </a:ext>
            </a:extLst>
          </p:cNvPr>
          <p:cNvSpPr/>
          <p:nvPr/>
        </p:nvSpPr>
        <p:spPr>
          <a:xfrm>
            <a:off x="6959599" y="160101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FC6E2BB-9B46-BC20-55B7-4D9E1C95CF99}"/>
              </a:ext>
            </a:extLst>
          </p:cNvPr>
          <p:cNvSpPr/>
          <p:nvPr/>
        </p:nvSpPr>
        <p:spPr>
          <a:xfrm>
            <a:off x="4574882" y="2218086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/>
              <a:t>Correo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EA60078-A86A-2F4E-36E9-A1739CF875E6}"/>
              </a:ext>
            </a:extLst>
          </p:cNvPr>
          <p:cNvSpPr/>
          <p:nvPr/>
        </p:nvSpPr>
        <p:spPr>
          <a:xfrm>
            <a:off x="6959599" y="2224887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A9AE7F-65D1-1570-EE4C-C0636D7D6236}"/>
              </a:ext>
            </a:extLst>
          </p:cNvPr>
          <p:cNvSpPr/>
          <p:nvPr/>
        </p:nvSpPr>
        <p:spPr>
          <a:xfrm>
            <a:off x="4574882" y="2754919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/>
              <a:t>Teléfono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0BC7C7B-8D7C-56F3-A5FB-D172C5990087}"/>
              </a:ext>
            </a:extLst>
          </p:cNvPr>
          <p:cNvSpPr/>
          <p:nvPr/>
        </p:nvSpPr>
        <p:spPr>
          <a:xfrm>
            <a:off x="6959599" y="2748121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0318739-2EB6-4EB1-4C73-AEB12D8272EA}"/>
              </a:ext>
            </a:extLst>
          </p:cNvPr>
          <p:cNvSpPr/>
          <p:nvPr/>
        </p:nvSpPr>
        <p:spPr>
          <a:xfrm>
            <a:off x="9151025" y="994834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Género </a:t>
            </a:r>
            <a:endParaRPr lang="es-C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4544B05-FDA0-69F9-4667-72B7E6751391}"/>
              </a:ext>
            </a:extLst>
          </p:cNvPr>
          <p:cNvSpPr/>
          <p:nvPr/>
        </p:nvSpPr>
        <p:spPr>
          <a:xfrm>
            <a:off x="11268728" y="981703"/>
            <a:ext cx="521901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A5525F6-32F9-730E-9FB2-DFBB5A2A2345}"/>
              </a:ext>
            </a:extLst>
          </p:cNvPr>
          <p:cNvSpPr/>
          <p:nvPr/>
        </p:nvSpPr>
        <p:spPr>
          <a:xfrm rot="10800000">
            <a:off x="11424285" y="1124128"/>
            <a:ext cx="255521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9A64824E-6D30-D613-E8D7-C27887FDB7F5}"/>
                  </a:ext>
                </a:extLst>
              </p14:cNvPr>
              <p14:cNvContentPartPr/>
              <p14:nvPr/>
            </p14:nvContentPartPr>
            <p14:xfrm>
              <a:off x="2684742" y="1743112"/>
              <a:ext cx="1442880" cy="15804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9A64824E-6D30-D613-E8D7-C27887FDB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5742" y="1734112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5BB0CCAC-5D91-55B1-D3F4-36E9EEFB499D}"/>
                  </a:ext>
                </a:extLst>
              </p14:cNvPr>
              <p14:cNvContentPartPr/>
              <p14:nvPr/>
            </p14:nvContentPartPr>
            <p14:xfrm>
              <a:off x="2704346" y="2316753"/>
              <a:ext cx="1442880" cy="15804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5BB0CCAC-5D91-55B1-D3F4-36E9EEFB4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5346" y="2307753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5A81C210-8AAF-C327-823A-FB8A2EBC03F5}"/>
                  </a:ext>
                </a:extLst>
              </p14:cNvPr>
              <p14:cNvContentPartPr/>
              <p14:nvPr/>
            </p14:nvContentPartPr>
            <p14:xfrm>
              <a:off x="2683601" y="2900266"/>
              <a:ext cx="1442880" cy="15804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5A81C210-8AAF-C327-823A-FB8A2EBC0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601" y="2891266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57CBC6C7-1940-4964-71A7-55357F91155B}"/>
                  </a:ext>
                </a:extLst>
              </p14:cNvPr>
              <p14:cNvContentPartPr/>
              <p14:nvPr/>
            </p14:nvContentPartPr>
            <p14:xfrm>
              <a:off x="7118691" y="1164627"/>
              <a:ext cx="1442880" cy="15804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57CBC6C7-1940-4964-71A7-55357F911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691" y="1155627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F0DC67B7-D777-10AB-BDA1-7CD764B90DFE}"/>
                  </a:ext>
                </a:extLst>
              </p14:cNvPr>
              <p14:cNvContentPartPr/>
              <p14:nvPr/>
            </p14:nvContentPartPr>
            <p14:xfrm>
              <a:off x="7118691" y="1708646"/>
              <a:ext cx="1442880" cy="15804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F0DC67B7-D777-10AB-BDA1-7CD764B90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691" y="1699646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DCCC7141-3776-8AD2-D91E-FD2E71F62383}"/>
                  </a:ext>
                </a:extLst>
              </p14:cNvPr>
              <p14:cNvContentPartPr/>
              <p14:nvPr/>
            </p14:nvContentPartPr>
            <p14:xfrm>
              <a:off x="7137966" y="2351223"/>
              <a:ext cx="1442880" cy="15804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DCCC7141-3776-8AD2-D91E-FD2E71F62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8966" y="2342223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AC247775-6BA7-0715-21EA-49ED832BB0E7}"/>
                  </a:ext>
                </a:extLst>
              </p14:cNvPr>
              <p14:cNvContentPartPr/>
              <p14:nvPr/>
            </p14:nvContentPartPr>
            <p14:xfrm>
              <a:off x="7150228" y="2852128"/>
              <a:ext cx="1442880" cy="15804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AC247775-6BA7-0715-21EA-49ED832BB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1228" y="2843128"/>
                <a:ext cx="1460520" cy="1756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Rectángulo 43">
            <a:extLst>
              <a:ext uri="{FF2B5EF4-FFF2-40B4-BE49-F238E27FC236}">
                <a16:creationId xmlns:a16="http://schemas.microsoft.com/office/drawing/2014/main" id="{E4F64669-C795-A359-2E40-50357CA0A2D5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D7EB3379-CFEA-5744-FFE7-340F5BBC1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552201B-B555-936B-176C-719B4EF3B97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DA21391-A3B0-5EB3-4EE8-B346000EEDD0}"/>
              </a:ext>
            </a:extLst>
          </p:cNvPr>
          <p:cNvSpPr/>
          <p:nvPr/>
        </p:nvSpPr>
        <p:spPr>
          <a:xfrm>
            <a:off x="237066" y="3544858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BE8826-2DD3-5126-8C20-86DC0723CD7B}"/>
              </a:ext>
            </a:extLst>
          </p:cNvPr>
          <p:cNvSpPr/>
          <p:nvPr/>
        </p:nvSpPr>
        <p:spPr>
          <a:xfrm>
            <a:off x="2180076" y="3544858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Actualizar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411E339-A0D6-190E-21C7-73FA7E4CCB51}"/>
              </a:ext>
            </a:extLst>
          </p:cNvPr>
          <p:cNvSpPr/>
          <p:nvPr/>
        </p:nvSpPr>
        <p:spPr>
          <a:xfrm>
            <a:off x="4115880" y="3544858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Consultar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09E3314-09D9-C380-9799-5DB94D572174}"/>
              </a:ext>
            </a:extLst>
          </p:cNvPr>
          <p:cNvSpPr/>
          <p:nvPr/>
        </p:nvSpPr>
        <p:spPr>
          <a:xfrm>
            <a:off x="5999353" y="3544858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Eliminar</a:t>
            </a:r>
            <a:endParaRPr lang="es-CO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C261E13E-1E3C-F6D6-CE32-66B491794E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19107" y="4183209"/>
            <a:ext cx="6348010" cy="2400508"/>
          </a:xfrm>
          <a:prstGeom prst="rect">
            <a:avLst/>
          </a:prstGeom>
        </p:spPr>
      </p:pic>
      <p:sp>
        <p:nvSpPr>
          <p:cNvPr id="36" name="Rectángulo 35">
            <a:extLst>
              <a:ext uri="{FF2B5EF4-FFF2-40B4-BE49-F238E27FC236}">
                <a16:creationId xmlns:a16="http://schemas.microsoft.com/office/drawing/2014/main" id="{FECA9B47-7029-773F-21AE-09E66B0879F9}"/>
              </a:ext>
            </a:extLst>
          </p:cNvPr>
          <p:cNvSpPr/>
          <p:nvPr/>
        </p:nvSpPr>
        <p:spPr>
          <a:xfrm>
            <a:off x="7882826" y="3535516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Buscar</a:t>
            </a:r>
            <a:endParaRPr lang="es-CO" dirty="0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50D0F2A3-8B45-D5C9-8B50-79D49531F319}"/>
              </a:ext>
            </a:extLst>
          </p:cNvPr>
          <p:cNvSpPr/>
          <p:nvPr/>
        </p:nvSpPr>
        <p:spPr>
          <a:xfrm rot="10800000">
            <a:off x="454601" y="525442"/>
            <a:ext cx="482658" cy="159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31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CE197E07-B0D6-F80A-A82A-0E514D25F71B}"/>
              </a:ext>
            </a:extLst>
          </p:cNvPr>
          <p:cNvSpPr/>
          <p:nvPr/>
        </p:nvSpPr>
        <p:spPr>
          <a:xfrm>
            <a:off x="1667516" y="3915679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F1E247-51E4-F34A-32B8-156CD6F4F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/>
          <a:stretch/>
        </p:blipFill>
        <p:spPr>
          <a:xfrm>
            <a:off x="3466201" y="2380270"/>
            <a:ext cx="3208297" cy="39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186F9E-6EC9-ABBC-300B-48B20D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2" r="2794"/>
          <a:stretch/>
        </p:blipFill>
        <p:spPr>
          <a:xfrm>
            <a:off x="8019320" y="2380270"/>
            <a:ext cx="3018758" cy="39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2F8644-F773-2441-1F34-9FFFDDC2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792" y="2541193"/>
            <a:ext cx="35817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558340" y="394346"/>
            <a:ext cx="4495800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Nuevo Préstamo</a:t>
            </a:r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3718305" y="1431649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*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5909731" y="142296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7628465" y="154059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3718305" y="1986138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*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5909731" y="198438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1003896168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7F3A394-83B2-E726-84E2-E1012452A960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7732EED-4BA1-EF45-D28D-3B18A24E5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E737919-838F-5CCA-D9CE-78C1EB846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C14810E-909B-2AB8-519C-88AEC1074ED4}"/>
              </a:ext>
            </a:extLst>
          </p:cNvPr>
          <p:cNvSpPr/>
          <p:nvPr/>
        </p:nvSpPr>
        <p:spPr>
          <a:xfrm>
            <a:off x="3718305" y="2646382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ISBN</a:t>
            </a:r>
            <a:endParaRPr lang="es-419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0AF3FD-7D68-DC8F-3BA3-47FB16A771F0}"/>
              </a:ext>
            </a:extLst>
          </p:cNvPr>
          <p:cNvSpPr/>
          <p:nvPr/>
        </p:nvSpPr>
        <p:spPr>
          <a:xfrm>
            <a:off x="5909731" y="2646382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214645985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A6E9F2-A4CC-116B-0A3B-7FD417A31EFD}"/>
              </a:ext>
            </a:extLst>
          </p:cNvPr>
          <p:cNvSpPr/>
          <p:nvPr/>
        </p:nvSpPr>
        <p:spPr>
          <a:xfrm>
            <a:off x="3718305" y="3317334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Salida</a:t>
            </a:r>
            <a:endParaRPr lang="es-419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70E58BB-C2BD-D24B-6611-80344346F935}"/>
              </a:ext>
            </a:extLst>
          </p:cNvPr>
          <p:cNvSpPr/>
          <p:nvPr/>
        </p:nvSpPr>
        <p:spPr>
          <a:xfrm>
            <a:off x="5909731" y="3317334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2/07/2024</a:t>
            </a:r>
            <a:r>
              <a:rPr lang="es-CO" dirty="0"/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3BF9EAD-E508-F5A3-8661-E1A6F97E5412}"/>
              </a:ext>
            </a:extLst>
          </p:cNvPr>
          <p:cNvSpPr/>
          <p:nvPr/>
        </p:nvSpPr>
        <p:spPr>
          <a:xfrm>
            <a:off x="3718305" y="3950451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Entrega</a:t>
            </a:r>
            <a:endParaRPr lang="es-419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0346DAE-0FD8-44DF-606F-0338B95E993B}"/>
              </a:ext>
            </a:extLst>
          </p:cNvPr>
          <p:cNvSpPr/>
          <p:nvPr/>
        </p:nvSpPr>
        <p:spPr>
          <a:xfrm>
            <a:off x="5909731" y="3950451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2/08/2024</a:t>
            </a:r>
            <a:r>
              <a:rPr lang="es-CO" dirty="0"/>
              <a:t>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6090C3F-D946-53ED-ABD0-1F89621BAA19}"/>
              </a:ext>
            </a:extLst>
          </p:cNvPr>
          <p:cNvSpPr/>
          <p:nvPr/>
        </p:nvSpPr>
        <p:spPr>
          <a:xfrm>
            <a:off x="4931381" y="4913158"/>
            <a:ext cx="1749718" cy="44873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Prestar  libro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EF16B56-1459-FE45-F3E8-1011F430C2A9}"/>
              </a:ext>
            </a:extLst>
          </p:cNvPr>
          <p:cNvSpPr/>
          <p:nvPr/>
        </p:nvSpPr>
        <p:spPr>
          <a:xfrm rot="10800000">
            <a:off x="454601" y="525442"/>
            <a:ext cx="482658" cy="159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569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CE197E07-B0D6-F80A-A82A-0E514D25F71B}"/>
              </a:ext>
            </a:extLst>
          </p:cNvPr>
          <p:cNvSpPr/>
          <p:nvPr/>
        </p:nvSpPr>
        <p:spPr>
          <a:xfrm>
            <a:off x="1957834" y="3667531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F1E247-51E4-F34A-32B8-156CD6F4F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/>
          <a:stretch/>
        </p:blipFill>
        <p:spPr>
          <a:xfrm>
            <a:off x="3466201" y="2380270"/>
            <a:ext cx="3208297" cy="39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186F9E-6EC9-ABBC-300B-48B20D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2" r="2794"/>
          <a:stretch/>
        </p:blipFill>
        <p:spPr>
          <a:xfrm>
            <a:off x="8019320" y="2380270"/>
            <a:ext cx="3018758" cy="39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2F8644-F773-2441-1F34-9FFFDDC2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792" y="2541193"/>
            <a:ext cx="35817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0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468541" y="397933"/>
            <a:ext cx="4495800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Préstamo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ACAED60-C020-BDCB-8B8E-C5E30BA4CD74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6F544853-289B-28E8-E48F-A68AE120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497B05A-3E62-53CE-D393-C25A23814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BE9D2493-FDF0-31BF-7167-8AB7A21A2ADF}"/>
              </a:ext>
            </a:extLst>
          </p:cNvPr>
          <p:cNvSpPr/>
          <p:nvPr/>
        </p:nvSpPr>
        <p:spPr>
          <a:xfrm>
            <a:off x="3505559" y="1299728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*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AB3130A-6C25-A870-6AFC-DFD028F3CA0F}"/>
              </a:ext>
            </a:extLst>
          </p:cNvPr>
          <p:cNvSpPr/>
          <p:nvPr/>
        </p:nvSpPr>
        <p:spPr>
          <a:xfrm>
            <a:off x="5696985" y="1294592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458E3F0B-A076-246B-D4A1-60977A87F35E}"/>
              </a:ext>
            </a:extLst>
          </p:cNvPr>
          <p:cNvSpPr/>
          <p:nvPr/>
        </p:nvSpPr>
        <p:spPr>
          <a:xfrm rot="10800000">
            <a:off x="7415719" y="1412223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72860D2-A52A-B796-92E9-EB89DBBFF58A}"/>
              </a:ext>
            </a:extLst>
          </p:cNvPr>
          <p:cNvSpPr/>
          <p:nvPr/>
        </p:nvSpPr>
        <p:spPr>
          <a:xfrm>
            <a:off x="3505559" y="1857766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/>
              <a:t>Documento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C51D2EF-DEAD-9565-2DEA-2DE4A4544604}"/>
              </a:ext>
            </a:extLst>
          </p:cNvPr>
          <p:cNvSpPr/>
          <p:nvPr/>
        </p:nvSpPr>
        <p:spPr>
          <a:xfrm>
            <a:off x="5696985" y="1856011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1003896168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B6B065C-6E70-B924-5230-EA39CCA8EC81}"/>
              </a:ext>
            </a:extLst>
          </p:cNvPr>
          <p:cNvSpPr/>
          <p:nvPr/>
        </p:nvSpPr>
        <p:spPr>
          <a:xfrm>
            <a:off x="4822126" y="2515078"/>
            <a:ext cx="1749718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Buscar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4" name="Flecha: hacia la izquierda 43">
            <a:extLst>
              <a:ext uri="{FF2B5EF4-FFF2-40B4-BE49-F238E27FC236}">
                <a16:creationId xmlns:a16="http://schemas.microsoft.com/office/drawing/2014/main" id="{DBEF8AE5-3387-CE20-9A2B-CB500F32C416}"/>
              </a:ext>
            </a:extLst>
          </p:cNvPr>
          <p:cNvSpPr/>
          <p:nvPr/>
        </p:nvSpPr>
        <p:spPr>
          <a:xfrm>
            <a:off x="6696052" y="2550536"/>
            <a:ext cx="999067" cy="3979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E0615686-FF9D-E6D3-C176-EA53E463C4A0}"/>
              </a:ext>
            </a:extLst>
          </p:cNvPr>
          <p:cNvSpPr/>
          <p:nvPr/>
        </p:nvSpPr>
        <p:spPr>
          <a:xfrm rot="10800000">
            <a:off x="454601" y="525442"/>
            <a:ext cx="482658" cy="159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41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468541" y="397933"/>
            <a:ext cx="4495800" cy="448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Registro Préstamo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ACAED60-C020-BDCB-8B8E-C5E30BA4CD74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6F544853-289B-28E8-E48F-A68AE120E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2497B05A-3E62-53CE-D393-C25A23814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BE9D2493-FDF0-31BF-7167-8AB7A21A2ADF}"/>
              </a:ext>
            </a:extLst>
          </p:cNvPr>
          <p:cNvSpPr/>
          <p:nvPr/>
        </p:nvSpPr>
        <p:spPr>
          <a:xfrm>
            <a:off x="3505559" y="1299728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*</a:t>
            </a:r>
            <a:endParaRPr lang="es-CO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AB3130A-6C25-A870-6AFC-DFD028F3CA0F}"/>
              </a:ext>
            </a:extLst>
          </p:cNvPr>
          <p:cNvSpPr/>
          <p:nvPr/>
        </p:nvSpPr>
        <p:spPr>
          <a:xfrm>
            <a:off x="5696985" y="1294592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40" name="Triángulo isósceles 39">
            <a:extLst>
              <a:ext uri="{FF2B5EF4-FFF2-40B4-BE49-F238E27FC236}">
                <a16:creationId xmlns:a16="http://schemas.microsoft.com/office/drawing/2014/main" id="{458E3F0B-A076-246B-D4A1-60977A87F35E}"/>
              </a:ext>
            </a:extLst>
          </p:cNvPr>
          <p:cNvSpPr/>
          <p:nvPr/>
        </p:nvSpPr>
        <p:spPr>
          <a:xfrm rot="10800000">
            <a:off x="7415719" y="1412223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72860D2-A52A-B796-92E9-EB89DBBFF58A}"/>
              </a:ext>
            </a:extLst>
          </p:cNvPr>
          <p:cNvSpPr/>
          <p:nvPr/>
        </p:nvSpPr>
        <p:spPr>
          <a:xfrm>
            <a:off x="3505559" y="1857766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/>
              <a:t>Documento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C51D2EF-DEAD-9565-2DEA-2DE4A4544604}"/>
              </a:ext>
            </a:extLst>
          </p:cNvPr>
          <p:cNvSpPr/>
          <p:nvPr/>
        </p:nvSpPr>
        <p:spPr>
          <a:xfrm>
            <a:off x="5696985" y="1856011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1003896168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B6B065C-6E70-B924-5230-EA39CCA8EC81}"/>
              </a:ext>
            </a:extLst>
          </p:cNvPr>
          <p:cNvSpPr/>
          <p:nvPr/>
        </p:nvSpPr>
        <p:spPr>
          <a:xfrm>
            <a:off x="4573710" y="2527615"/>
            <a:ext cx="1749718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>
                <a:solidFill>
                  <a:schemeClr val="tx1"/>
                </a:solidFill>
              </a:rPr>
              <a:t>Buscar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4" name="Flecha: hacia la izquierda 43">
            <a:extLst>
              <a:ext uri="{FF2B5EF4-FFF2-40B4-BE49-F238E27FC236}">
                <a16:creationId xmlns:a16="http://schemas.microsoft.com/office/drawing/2014/main" id="{DBEF8AE5-3387-CE20-9A2B-CB500F32C416}"/>
              </a:ext>
            </a:extLst>
          </p:cNvPr>
          <p:cNvSpPr/>
          <p:nvPr/>
        </p:nvSpPr>
        <p:spPr>
          <a:xfrm>
            <a:off x="6696052" y="2550536"/>
            <a:ext cx="999067" cy="3979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7568E8-6360-E7F5-1DA0-5CE350A4837B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1003896168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239EC5A-BE4C-0777-AA4F-B18CF5E7736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1003896168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7DA54FF-9E77-B646-B6DE-5CEBEEEC9629}"/>
              </a:ext>
            </a:extLst>
          </p:cNvPr>
          <p:cNvSpPr/>
          <p:nvPr/>
        </p:nvSpPr>
        <p:spPr>
          <a:xfrm>
            <a:off x="2618993" y="1652350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1003896168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D2AE25-2A12-045B-C238-128DB7915620}"/>
              </a:ext>
            </a:extLst>
          </p:cNvPr>
          <p:cNvSpPr/>
          <p:nvPr/>
        </p:nvSpPr>
        <p:spPr>
          <a:xfrm>
            <a:off x="2674654" y="1727340"/>
            <a:ext cx="1998134" cy="448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800" dirty="0">
                <a:solidFill>
                  <a:srgbClr val="000000"/>
                </a:solidFill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1003896168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AD5BA4-E971-08CD-5E2A-925CB2119F84}"/>
              </a:ext>
            </a:extLst>
          </p:cNvPr>
          <p:cNvSpPr/>
          <p:nvPr/>
        </p:nvSpPr>
        <p:spPr>
          <a:xfrm>
            <a:off x="1934634" y="1613358"/>
            <a:ext cx="7638373" cy="2408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DA53AC-B371-433F-F48B-7F77D572D62B}"/>
              </a:ext>
            </a:extLst>
          </p:cNvPr>
          <p:cNvSpPr/>
          <p:nvPr/>
        </p:nvSpPr>
        <p:spPr>
          <a:xfrm>
            <a:off x="4717374" y="1797511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Prestamos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B8A28A5-3942-984E-C00D-AD28E51FE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109" y="2403641"/>
            <a:ext cx="7163421" cy="624894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BF6EC1B-1BC7-8D28-BF02-F6EC20110CD2}"/>
              </a:ext>
            </a:extLst>
          </p:cNvPr>
          <p:cNvSpPr/>
          <p:nvPr/>
        </p:nvSpPr>
        <p:spPr>
          <a:xfrm rot="10800000">
            <a:off x="454601" y="525442"/>
            <a:ext cx="482658" cy="159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99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CE197E07-B0D6-F80A-A82A-0E514D25F71B}"/>
              </a:ext>
            </a:extLst>
          </p:cNvPr>
          <p:cNvSpPr/>
          <p:nvPr/>
        </p:nvSpPr>
        <p:spPr>
          <a:xfrm>
            <a:off x="1898632" y="2587761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F1E247-51E4-F34A-32B8-156CD6F4F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/>
          <a:stretch/>
        </p:blipFill>
        <p:spPr>
          <a:xfrm>
            <a:off x="3466201" y="2380270"/>
            <a:ext cx="3208297" cy="39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186F9E-6EC9-ABBC-300B-48B20D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2" r="2794"/>
          <a:stretch/>
        </p:blipFill>
        <p:spPr>
          <a:xfrm>
            <a:off x="8019320" y="2380270"/>
            <a:ext cx="3018758" cy="39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2F8644-F773-2441-1F34-9FFFDDC2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792" y="2541193"/>
            <a:ext cx="35817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F1E247-51E4-F34A-32B8-156CD6F4F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/>
          <a:stretch/>
        </p:blipFill>
        <p:spPr>
          <a:xfrm>
            <a:off x="3466201" y="2380270"/>
            <a:ext cx="3208297" cy="39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186F9E-6EC9-ABBC-300B-48B20D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2" r="2794"/>
          <a:stretch/>
        </p:blipFill>
        <p:spPr>
          <a:xfrm>
            <a:off x="8019320" y="2380270"/>
            <a:ext cx="3018758" cy="39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2F8644-F773-2441-1F34-9FFFDDC2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792" y="2541193"/>
            <a:ext cx="358171" cy="1775614"/>
          </a:xfrm>
          <a:prstGeom prst="rect">
            <a:avLst/>
          </a:prstGeom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CE197E07-B0D6-F80A-A82A-0E514D25F71B}"/>
              </a:ext>
            </a:extLst>
          </p:cNvPr>
          <p:cNvSpPr/>
          <p:nvPr/>
        </p:nvSpPr>
        <p:spPr>
          <a:xfrm>
            <a:off x="1464878" y="2861409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D664C6-D763-88E3-8B7E-17CFFCCB91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3301" y="417325"/>
            <a:ext cx="6650882" cy="63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F1E247-51E4-F34A-32B8-156CD6F4F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/>
          <a:stretch/>
        </p:blipFill>
        <p:spPr>
          <a:xfrm>
            <a:off x="3466201" y="2380270"/>
            <a:ext cx="3208297" cy="39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186F9E-6EC9-ABBC-300B-48B20D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2" r="2794"/>
          <a:stretch/>
        </p:blipFill>
        <p:spPr>
          <a:xfrm>
            <a:off x="8019320" y="2380270"/>
            <a:ext cx="3018758" cy="39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2F8644-F773-2441-1F34-9FFFDDC2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792" y="2541193"/>
            <a:ext cx="358171" cy="1775614"/>
          </a:xfrm>
          <a:prstGeom prst="rect">
            <a:avLst/>
          </a:prstGeom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CE197E07-B0D6-F80A-A82A-0E514D25F71B}"/>
              </a:ext>
            </a:extLst>
          </p:cNvPr>
          <p:cNvSpPr/>
          <p:nvPr/>
        </p:nvSpPr>
        <p:spPr>
          <a:xfrm rot="10800000">
            <a:off x="10978175" y="3163608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560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F1E247-51E4-F34A-32B8-156CD6F4F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/>
          <a:stretch/>
        </p:blipFill>
        <p:spPr>
          <a:xfrm>
            <a:off x="3466201" y="2380270"/>
            <a:ext cx="3208297" cy="39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186F9E-6EC9-ABBC-300B-48B20D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2" r="2794"/>
          <a:stretch/>
        </p:blipFill>
        <p:spPr>
          <a:xfrm>
            <a:off x="8019320" y="2380270"/>
            <a:ext cx="3018758" cy="39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2F8644-F773-2441-1F34-9FFFDDC2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792" y="2541193"/>
            <a:ext cx="358171" cy="1775614"/>
          </a:xfrm>
          <a:prstGeom prst="rect">
            <a:avLst/>
          </a:prstGeom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CE197E07-B0D6-F80A-A82A-0E514D25F71B}"/>
              </a:ext>
            </a:extLst>
          </p:cNvPr>
          <p:cNvSpPr/>
          <p:nvPr/>
        </p:nvSpPr>
        <p:spPr>
          <a:xfrm rot="10800000">
            <a:off x="10978175" y="3163608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BDA433A-3C31-CDB2-1412-F67A26E8A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743" y="2059137"/>
            <a:ext cx="2522220" cy="3040380"/>
          </a:xfrm>
          <a:prstGeom prst="rect">
            <a:avLst/>
          </a:prstGeom>
        </p:spPr>
      </p:pic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76BC4C76-258A-5767-3421-2AF62C7AB38C}"/>
              </a:ext>
            </a:extLst>
          </p:cNvPr>
          <p:cNvSpPr/>
          <p:nvPr/>
        </p:nvSpPr>
        <p:spPr>
          <a:xfrm rot="10800000">
            <a:off x="9108955" y="4729440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200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Historial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F1E247-51E4-F34A-32B8-156CD6F4F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/>
          <a:stretch/>
        </p:blipFill>
        <p:spPr>
          <a:xfrm>
            <a:off x="3466201" y="2380270"/>
            <a:ext cx="3208297" cy="39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186F9E-6EC9-ABBC-300B-48B20D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2" r="2794"/>
          <a:stretch/>
        </p:blipFill>
        <p:spPr>
          <a:xfrm>
            <a:off x="8019320" y="2380270"/>
            <a:ext cx="3018758" cy="3909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A7C3D1-D272-250A-AA83-C9B31DB39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5446" y="2528973"/>
            <a:ext cx="410232" cy="1806097"/>
          </a:xfrm>
          <a:prstGeom prst="rect">
            <a:avLst/>
          </a:prstGeom>
        </p:spPr>
      </p:pic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4FF96B20-A586-D4FA-63BC-E3E4DD406361}"/>
              </a:ext>
            </a:extLst>
          </p:cNvPr>
          <p:cNvSpPr/>
          <p:nvPr/>
        </p:nvSpPr>
        <p:spPr>
          <a:xfrm rot="10800000">
            <a:off x="10668219" y="3238553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598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Información del Usuario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8495B7-9215-4334-9941-D577E35FCE72}"/>
              </a:ext>
            </a:extLst>
          </p:cNvPr>
          <p:cNvSpPr/>
          <p:nvPr/>
        </p:nvSpPr>
        <p:spPr>
          <a:xfrm>
            <a:off x="43774" y="815999"/>
            <a:ext cx="11911159" cy="2582333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237066" y="1044730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*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2428492" y="103959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4147226" y="115722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237066" y="160276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*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9AC4C7-3973-604B-0E0F-E8DFE3508E17}"/>
              </a:ext>
            </a:extLst>
          </p:cNvPr>
          <p:cNvSpPr/>
          <p:nvPr/>
        </p:nvSpPr>
        <p:spPr>
          <a:xfrm>
            <a:off x="237066" y="219802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Primer </a:t>
            </a:r>
            <a:r>
              <a:rPr lang="es-419"/>
              <a:t>Nombre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E7746B-70F8-F550-BADD-EAA004DF029C}"/>
              </a:ext>
            </a:extLst>
          </p:cNvPr>
          <p:cNvSpPr/>
          <p:nvPr/>
        </p:nvSpPr>
        <p:spPr>
          <a:xfrm>
            <a:off x="2428492" y="219627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462C187-05CA-1D34-00F7-541B425C7235}"/>
              </a:ext>
            </a:extLst>
          </p:cNvPr>
          <p:cNvSpPr/>
          <p:nvPr/>
        </p:nvSpPr>
        <p:spPr>
          <a:xfrm>
            <a:off x="237066" y="274740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EA5AAD-1F8C-25EC-30DC-4097AD394513}"/>
              </a:ext>
            </a:extLst>
          </p:cNvPr>
          <p:cNvSpPr/>
          <p:nvPr/>
        </p:nvSpPr>
        <p:spPr>
          <a:xfrm>
            <a:off x="2428492" y="274565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B3FF10-3111-7F3E-5020-026090BFB09E}"/>
              </a:ext>
            </a:extLst>
          </p:cNvPr>
          <p:cNvSpPr/>
          <p:nvPr/>
        </p:nvSpPr>
        <p:spPr>
          <a:xfrm>
            <a:off x="4574882" y="1041349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 *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C130BB3-3ABA-CA9A-3018-01522CDC4081}"/>
              </a:ext>
            </a:extLst>
          </p:cNvPr>
          <p:cNvSpPr/>
          <p:nvPr/>
        </p:nvSpPr>
        <p:spPr>
          <a:xfrm>
            <a:off x="6959599" y="1015095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9702EA-5ACA-1064-696E-D47C55F43842}"/>
              </a:ext>
            </a:extLst>
          </p:cNvPr>
          <p:cNvSpPr/>
          <p:nvPr/>
        </p:nvSpPr>
        <p:spPr>
          <a:xfrm>
            <a:off x="4574882" y="1617056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Apellido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E399CE-1D93-BA44-47E5-FCA8A22D075A}"/>
              </a:ext>
            </a:extLst>
          </p:cNvPr>
          <p:cNvSpPr/>
          <p:nvPr/>
        </p:nvSpPr>
        <p:spPr>
          <a:xfrm>
            <a:off x="6959599" y="160101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FC6E2BB-9B46-BC20-55B7-4D9E1C95CF99}"/>
              </a:ext>
            </a:extLst>
          </p:cNvPr>
          <p:cNvSpPr/>
          <p:nvPr/>
        </p:nvSpPr>
        <p:spPr>
          <a:xfrm>
            <a:off x="4574882" y="2218086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/>
              <a:t>Correo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EA60078-A86A-2F4E-36E9-A1739CF875E6}"/>
              </a:ext>
            </a:extLst>
          </p:cNvPr>
          <p:cNvSpPr/>
          <p:nvPr/>
        </p:nvSpPr>
        <p:spPr>
          <a:xfrm>
            <a:off x="6959599" y="2224887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A9AE7F-65D1-1570-EE4C-C0636D7D6236}"/>
              </a:ext>
            </a:extLst>
          </p:cNvPr>
          <p:cNvSpPr/>
          <p:nvPr/>
        </p:nvSpPr>
        <p:spPr>
          <a:xfrm>
            <a:off x="4574882" y="2754919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/>
              <a:t>Teléfono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0BC7C7B-8D7C-56F3-A5FB-D172C5990087}"/>
              </a:ext>
            </a:extLst>
          </p:cNvPr>
          <p:cNvSpPr/>
          <p:nvPr/>
        </p:nvSpPr>
        <p:spPr>
          <a:xfrm>
            <a:off x="6959599" y="2748121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0318739-2EB6-4EB1-4C73-AEB12D8272EA}"/>
              </a:ext>
            </a:extLst>
          </p:cNvPr>
          <p:cNvSpPr/>
          <p:nvPr/>
        </p:nvSpPr>
        <p:spPr>
          <a:xfrm>
            <a:off x="9151025" y="994834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Género </a:t>
            </a:r>
            <a:endParaRPr lang="es-C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4544B05-FDA0-69F9-4667-72B7E6751391}"/>
              </a:ext>
            </a:extLst>
          </p:cNvPr>
          <p:cNvSpPr/>
          <p:nvPr/>
        </p:nvSpPr>
        <p:spPr>
          <a:xfrm>
            <a:off x="11268728" y="981703"/>
            <a:ext cx="521901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A5525F6-32F9-730E-9FB2-DFBB5A2A2345}"/>
              </a:ext>
            </a:extLst>
          </p:cNvPr>
          <p:cNvSpPr/>
          <p:nvPr/>
        </p:nvSpPr>
        <p:spPr>
          <a:xfrm rot="10800000">
            <a:off x="11424285" y="1124128"/>
            <a:ext cx="255521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9A64824E-6D30-D613-E8D7-C27887FDB7F5}"/>
                  </a:ext>
                </a:extLst>
              </p14:cNvPr>
              <p14:cNvContentPartPr/>
              <p14:nvPr/>
            </p14:nvContentPartPr>
            <p14:xfrm>
              <a:off x="2684742" y="1743112"/>
              <a:ext cx="1442880" cy="15804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9A64824E-6D30-D613-E8D7-C27887FDB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6102" y="1734472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5BB0CCAC-5D91-55B1-D3F4-36E9EEFB499D}"/>
                  </a:ext>
                </a:extLst>
              </p14:cNvPr>
              <p14:cNvContentPartPr/>
              <p14:nvPr/>
            </p14:nvContentPartPr>
            <p14:xfrm>
              <a:off x="2704346" y="2316753"/>
              <a:ext cx="1442880" cy="15804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5BB0CCAC-5D91-55B1-D3F4-36E9EEFB4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5706" y="2308113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5A81C210-8AAF-C327-823A-FB8A2EBC03F5}"/>
                  </a:ext>
                </a:extLst>
              </p14:cNvPr>
              <p14:cNvContentPartPr/>
              <p14:nvPr/>
            </p14:nvContentPartPr>
            <p14:xfrm>
              <a:off x="2683601" y="2900266"/>
              <a:ext cx="1442880" cy="15804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5A81C210-8AAF-C327-823A-FB8A2EBC0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961" y="2891626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57CBC6C7-1940-4964-71A7-55357F91155B}"/>
                  </a:ext>
                </a:extLst>
              </p14:cNvPr>
              <p14:cNvContentPartPr/>
              <p14:nvPr/>
            </p14:nvContentPartPr>
            <p14:xfrm>
              <a:off x="7118691" y="1164627"/>
              <a:ext cx="1442880" cy="15804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57CBC6C7-1940-4964-71A7-55357F911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051" y="1155987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F0DC67B7-D777-10AB-BDA1-7CD764B90DFE}"/>
                  </a:ext>
                </a:extLst>
              </p14:cNvPr>
              <p14:cNvContentPartPr/>
              <p14:nvPr/>
            </p14:nvContentPartPr>
            <p14:xfrm>
              <a:off x="7118691" y="1708646"/>
              <a:ext cx="1442880" cy="15804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F0DC67B7-D777-10AB-BDA1-7CD764B90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0051" y="1700006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DCCC7141-3776-8AD2-D91E-FD2E71F62383}"/>
                  </a:ext>
                </a:extLst>
              </p14:cNvPr>
              <p14:cNvContentPartPr/>
              <p14:nvPr/>
            </p14:nvContentPartPr>
            <p14:xfrm>
              <a:off x="7137966" y="2351223"/>
              <a:ext cx="1442880" cy="15804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DCCC7141-3776-8AD2-D91E-FD2E71F62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9326" y="2342583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AC247775-6BA7-0715-21EA-49ED832BB0E7}"/>
                  </a:ext>
                </a:extLst>
              </p14:cNvPr>
              <p14:cNvContentPartPr/>
              <p14:nvPr/>
            </p14:nvContentPartPr>
            <p14:xfrm>
              <a:off x="7150228" y="2852128"/>
              <a:ext cx="1442880" cy="15804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AC247775-6BA7-0715-21EA-49ED832BB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1588" y="2843488"/>
                <a:ext cx="1460520" cy="1756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Rectángulo 43">
            <a:extLst>
              <a:ext uri="{FF2B5EF4-FFF2-40B4-BE49-F238E27FC236}">
                <a16:creationId xmlns:a16="http://schemas.microsoft.com/office/drawing/2014/main" id="{E4F64669-C795-A359-2E40-50357CA0A2D5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D7EB3379-CFEA-5744-FFE7-340F5BBC1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552201B-B555-936B-176C-719B4EF3B97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892D40D7-62B0-ADD4-8996-C41E3F01DB87}"/>
              </a:ext>
            </a:extLst>
          </p:cNvPr>
          <p:cNvSpPr/>
          <p:nvPr/>
        </p:nvSpPr>
        <p:spPr>
          <a:xfrm rot="10800000">
            <a:off x="454601" y="525442"/>
            <a:ext cx="482658" cy="159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15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33D41302-6618-EC07-782D-B80D6D2DDBF2}"/>
              </a:ext>
            </a:extLst>
          </p:cNvPr>
          <p:cNvSpPr/>
          <p:nvPr/>
        </p:nvSpPr>
        <p:spPr>
          <a:xfrm rot="10800000">
            <a:off x="237067" y="546100"/>
            <a:ext cx="855133" cy="4487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DD2A1BB-2744-3BD6-1294-CC59F93BE332}"/>
              </a:ext>
            </a:extLst>
          </p:cNvPr>
          <p:cNvSpPr/>
          <p:nvPr/>
        </p:nvSpPr>
        <p:spPr>
          <a:xfrm>
            <a:off x="43774" y="417347"/>
            <a:ext cx="11911159" cy="41486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B37C9-7989-EF75-A00C-91E223307CF7}"/>
              </a:ext>
            </a:extLst>
          </p:cNvPr>
          <p:cNvSpPr/>
          <p:nvPr/>
        </p:nvSpPr>
        <p:spPr>
          <a:xfrm>
            <a:off x="3344331" y="397933"/>
            <a:ext cx="4495800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Información del Usuario (administrador)</a:t>
            </a:r>
            <a:endParaRPr lang="es-CO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98495B7-9215-4334-9941-D577E35FCE72}"/>
              </a:ext>
            </a:extLst>
          </p:cNvPr>
          <p:cNvSpPr/>
          <p:nvPr/>
        </p:nvSpPr>
        <p:spPr>
          <a:xfrm>
            <a:off x="43774" y="815999"/>
            <a:ext cx="11911159" cy="2582333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84BABC0-F2AC-196D-BD91-3A04DD393B93}"/>
              </a:ext>
            </a:extLst>
          </p:cNvPr>
          <p:cNvSpPr/>
          <p:nvPr/>
        </p:nvSpPr>
        <p:spPr>
          <a:xfrm>
            <a:off x="237066" y="1044730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Tipo Documento *</a:t>
            </a:r>
            <a:endParaRPr lang="es-CO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89CD8C8-547B-1E50-036D-808E656EA2B4}"/>
              </a:ext>
            </a:extLst>
          </p:cNvPr>
          <p:cNvSpPr/>
          <p:nvPr/>
        </p:nvSpPr>
        <p:spPr>
          <a:xfrm>
            <a:off x="2428492" y="1039594"/>
            <a:ext cx="1998134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--Seleccione--</a:t>
            </a:r>
            <a:endParaRPr lang="es-CO" dirty="0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1E6F5942-070C-2CE5-910F-639633C35174}"/>
              </a:ext>
            </a:extLst>
          </p:cNvPr>
          <p:cNvSpPr/>
          <p:nvPr/>
        </p:nvSpPr>
        <p:spPr>
          <a:xfrm rot="10800000">
            <a:off x="4147226" y="1157225"/>
            <a:ext cx="279400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2B0CF1-2592-0B79-CAD6-8338199FE6CD}"/>
              </a:ext>
            </a:extLst>
          </p:cNvPr>
          <p:cNvSpPr/>
          <p:nvPr/>
        </p:nvSpPr>
        <p:spPr>
          <a:xfrm>
            <a:off x="237066" y="160276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Documento *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96B711-73F9-54E8-C7A8-FCB299B79715}"/>
              </a:ext>
            </a:extLst>
          </p:cNvPr>
          <p:cNvSpPr/>
          <p:nvPr/>
        </p:nvSpPr>
        <p:spPr>
          <a:xfrm>
            <a:off x="2428492" y="160101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39AC4C7-3973-604B-0E0F-E8DFE3508E17}"/>
              </a:ext>
            </a:extLst>
          </p:cNvPr>
          <p:cNvSpPr/>
          <p:nvPr/>
        </p:nvSpPr>
        <p:spPr>
          <a:xfrm>
            <a:off x="237066" y="219802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Primer </a:t>
            </a:r>
            <a:r>
              <a:rPr lang="es-419"/>
              <a:t>Nombre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5E7746B-70F8-F550-BADD-EAA004DF029C}"/>
              </a:ext>
            </a:extLst>
          </p:cNvPr>
          <p:cNvSpPr/>
          <p:nvPr/>
        </p:nvSpPr>
        <p:spPr>
          <a:xfrm>
            <a:off x="2428492" y="219627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462C187-05CA-1D34-00F7-541B425C7235}"/>
              </a:ext>
            </a:extLst>
          </p:cNvPr>
          <p:cNvSpPr/>
          <p:nvPr/>
        </p:nvSpPr>
        <p:spPr>
          <a:xfrm>
            <a:off x="237066" y="2747408"/>
            <a:ext cx="1998134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9EA5AAD-1F8C-25EC-30DC-4097AD394513}"/>
              </a:ext>
            </a:extLst>
          </p:cNvPr>
          <p:cNvSpPr/>
          <p:nvPr/>
        </p:nvSpPr>
        <p:spPr>
          <a:xfrm>
            <a:off x="2428492" y="274565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CB3FF10-3111-7F3E-5020-026090BFB09E}"/>
              </a:ext>
            </a:extLst>
          </p:cNvPr>
          <p:cNvSpPr/>
          <p:nvPr/>
        </p:nvSpPr>
        <p:spPr>
          <a:xfrm>
            <a:off x="4574882" y="1041349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Nombre *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C130BB3-3ABA-CA9A-3018-01522CDC4081}"/>
              </a:ext>
            </a:extLst>
          </p:cNvPr>
          <p:cNvSpPr/>
          <p:nvPr/>
        </p:nvSpPr>
        <p:spPr>
          <a:xfrm>
            <a:off x="6959599" y="1015095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9702EA-5ACA-1064-696E-D47C55F43842}"/>
              </a:ext>
            </a:extLst>
          </p:cNvPr>
          <p:cNvSpPr/>
          <p:nvPr/>
        </p:nvSpPr>
        <p:spPr>
          <a:xfrm>
            <a:off x="4574882" y="1617056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Segundo Apellido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E399CE-1D93-BA44-47E5-FCA8A22D075A}"/>
              </a:ext>
            </a:extLst>
          </p:cNvPr>
          <p:cNvSpPr/>
          <p:nvPr/>
        </p:nvSpPr>
        <p:spPr>
          <a:xfrm>
            <a:off x="6959599" y="1601013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FC6E2BB-9B46-BC20-55B7-4D9E1C95CF99}"/>
              </a:ext>
            </a:extLst>
          </p:cNvPr>
          <p:cNvSpPr/>
          <p:nvPr/>
        </p:nvSpPr>
        <p:spPr>
          <a:xfrm>
            <a:off x="4574882" y="2218086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/>
              <a:t>Correo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EA60078-A86A-2F4E-36E9-A1739CF875E6}"/>
              </a:ext>
            </a:extLst>
          </p:cNvPr>
          <p:cNvSpPr/>
          <p:nvPr/>
        </p:nvSpPr>
        <p:spPr>
          <a:xfrm>
            <a:off x="6959599" y="2224887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DA9AE7F-65D1-1570-EE4C-C0636D7D6236}"/>
              </a:ext>
            </a:extLst>
          </p:cNvPr>
          <p:cNvSpPr/>
          <p:nvPr/>
        </p:nvSpPr>
        <p:spPr>
          <a:xfrm>
            <a:off x="4574882" y="2754919"/>
            <a:ext cx="2236461" cy="4487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/>
              <a:t>Teléfono </a:t>
            </a:r>
            <a:r>
              <a:rPr lang="es-419" dirty="0"/>
              <a:t>*</a:t>
            </a:r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0BC7C7B-8D7C-56F3-A5FB-D172C5990087}"/>
              </a:ext>
            </a:extLst>
          </p:cNvPr>
          <p:cNvSpPr/>
          <p:nvPr/>
        </p:nvSpPr>
        <p:spPr>
          <a:xfrm>
            <a:off x="6959599" y="2748121"/>
            <a:ext cx="1998134" cy="448734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30318739-2EB6-4EB1-4C73-AEB12D8272EA}"/>
              </a:ext>
            </a:extLst>
          </p:cNvPr>
          <p:cNvSpPr/>
          <p:nvPr/>
        </p:nvSpPr>
        <p:spPr>
          <a:xfrm>
            <a:off x="9151025" y="994834"/>
            <a:ext cx="1998134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Género </a:t>
            </a:r>
            <a:endParaRPr lang="es-CO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4544B05-FDA0-69F9-4667-72B7E6751391}"/>
              </a:ext>
            </a:extLst>
          </p:cNvPr>
          <p:cNvSpPr/>
          <p:nvPr/>
        </p:nvSpPr>
        <p:spPr>
          <a:xfrm>
            <a:off x="11268728" y="981703"/>
            <a:ext cx="521901" cy="4487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1A5525F6-32F9-730E-9FB2-DFBB5A2A2345}"/>
              </a:ext>
            </a:extLst>
          </p:cNvPr>
          <p:cNvSpPr/>
          <p:nvPr/>
        </p:nvSpPr>
        <p:spPr>
          <a:xfrm rot="10800000">
            <a:off x="11424285" y="1124128"/>
            <a:ext cx="255521" cy="213472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9A64824E-6D30-D613-E8D7-C27887FDB7F5}"/>
                  </a:ext>
                </a:extLst>
              </p14:cNvPr>
              <p14:cNvContentPartPr/>
              <p14:nvPr/>
            </p14:nvContentPartPr>
            <p14:xfrm>
              <a:off x="2684742" y="1743112"/>
              <a:ext cx="1442880" cy="15804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9A64824E-6D30-D613-E8D7-C27887FDB7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5742" y="1734112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5BB0CCAC-5D91-55B1-D3F4-36E9EEFB499D}"/>
                  </a:ext>
                </a:extLst>
              </p14:cNvPr>
              <p14:cNvContentPartPr/>
              <p14:nvPr/>
            </p14:nvContentPartPr>
            <p14:xfrm>
              <a:off x="2704346" y="2316753"/>
              <a:ext cx="1442880" cy="15804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5BB0CCAC-5D91-55B1-D3F4-36E9EEFB49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5346" y="2307753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5A81C210-8AAF-C327-823A-FB8A2EBC03F5}"/>
                  </a:ext>
                </a:extLst>
              </p14:cNvPr>
              <p14:cNvContentPartPr/>
              <p14:nvPr/>
            </p14:nvContentPartPr>
            <p14:xfrm>
              <a:off x="2683601" y="2900266"/>
              <a:ext cx="1442880" cy="158040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5A81C210-8AAF-C327-823A-FB8A2EBC0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4601" y="2891266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57CBC6C7-1940-4964-71A7-55357F91155B}"/>
                  </a:ext>
                </a:extLst>
              </p14:cNvPr>
              <p14:cNvContentPartPr/>
              <p14:nvPr/>
            </p14:nvContentPartPr>
            <p14:xfrm>
              <a:off x="7118691" y="1164627"/>
              <a:ext cx="1442880" cy="158040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57CBC6C7-1940-4964-71A7-55357F9115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691" y="1155627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F0DC67B7-D777-10AB-BDA1-7CD764B90DFE}"/>
                  </a:ext>
                </a:extLst>
              </p14:cNvPr>
              <p14:cNvContentPartPr/>
              <p14:nvPr/>
            </p14:nvContentPartPr>
            <p14:xfrm>
              <a:off x="7118691" y="1708646"/>
              <a:ext cx="1442880" cy="15804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F0DC67B7-D777-10AB-BDA1-7CD764B90D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9691" y="1699646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DCCC7141-3776-8AD2-D91E-FD2E71F62383}"/>
                  </a:ext>
                </a:extLst>
              </p14:cNvPr>
              <p14:cNvContentPartPr/>
              <p14:nvPr/>
            </p14:nvContentPartPr>
            <p14:xfrm>
              <a:off x="7137966" y="2351223"/>
              <a:ext cx="1442880" cy="15804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DCCC7141-3776-8AD2-D91E-FD2E71F62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8966" y="2342223"/>
                <a:ext cx="1460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AC247775-6BA7-0715-21EA-49ED832BB0E7}"/>
                  </a:ext>
                </a:extLst>
              </p14:cNvPr>
              <p14:cNvContentPartPr/>
              <p14:nvPr/>
            </p14:nvContentPartPr>
            <p14:xfrm>
              <a:off x="7150228" y="2852128"/>
              <a:ext cx="1442880" cy="15804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AC247775-6BA7-0715-21EA-49ED832BB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1228" y="2843128"/>
                <a:ext cx="1460520" cy="1756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Rectángulo 43">
            <a:extLst>
              <a:ext uri="{FF2B5EF4-FFF2-40B4-BE49-F238E27FC236}">
                <a16:creationId xmlns:a16="http://schemas.microsoft.com/office/drawing/2014/main" id="{E4F64669-C795-A359-2E40-50357CA0A2D5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D7EB3379-CFEA-5744-FFE7-340F5BBC1B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552201B-B555-936B-176C-719B4EF3B97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DA21391-A3B0-5EB3-4EE8-B346000EEDD0}"/>
              </a:ext>
            </a:extLst>
          </p:cNvPr>
          <p:cNvSpPr/>
          <p:nvPr/>
        </p:nvSpPr>
        <p:spPr>
          <a:xfrm>
            <a:off x="237066" y="3544858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Agregar</a:t>
            </a:r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BE8826-2DD3-5126-8C20-86DC0723CD7B}"/>
              </a:ext>
            </a:extLst>
          </p:cNvPr>
          <p:cNvSpPr/>
          <p:nvPr/>
        </p:nvSpPr>
        <p:spPr>
          <a:xfrm>
            <a:off x="2180076" y="3544858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Actualizar</a:t>
            </a:r>
            <a:endParaRPr lang="es-CO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411E339-A0D6-190E-21C7-73FA7E4CCB51}"/>
              </a:ext>
            </a:extLst>
          </p:cNvPr>
          <p:cNvSpPr/>
          <p:nvPr/>
        </p:nvSpPr>
        <p:spPr>
          <a:xfrm>
            <a:off x="4115880" y="3544858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Consultar</a:t>
            </a:r>
            <a:endParaRPr lang="es-CO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09E3314-09D9-C380-9799-5DB94D572174}"/>
              </a:ext>
            </a:extLst>
          </p:cNvPr>
          <p:cNvSpPr/>
          <p:nvPr/>
        </p:nvSpPr>
        <p:spPr>
          <a:xfrm>
            <a:off x="5999353" y="3544858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Eliminar</a:t>
            </a:r>
            <a:endParaRPr lang="es-CO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143C25E-0FEE-E82F-F246-AAEA9EEB6C85}"/>
              </a:ext>
            </a:extLst>
          </p:cNvPr>
          <p:cNvSpPr/>
          <p:nvPr/>
        </p:nvSpPr>
        <p:spPr>
          <a:xfrm>
            <a:off x="7882826" y="3535516"/>
            <a:ext cx="1749718" cy="448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Buscar</a:t>
            </a:r>
            <a:endParaRPr lang="es-CO" dirty="0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32A4264B-80EA-B5B4-2D18-121E0A8A69BD}"/>
              </a:ext>
            </a:extLst>
          </p:cNvPr>
          <p:cNvSpPr/>
          <p:nvPr/>
        </p:nvSpPr>
        <p:spPr>
          <a:xfrm rot="10800000">
            <a:off x="454601" y="525442"/>
            <a:ext cx="482658" cy="159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32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7E0FC89D-12A0-B6BB-37FF-4B525C09324B}"/>
              </a:ext>
            </a:extLst>
          </p:cNvPr>
          <p:cNvSpPr/>
          <p:nvPr/>
        </p:nvSpPr>
        <p:spPr>
          <a:xfrm>
            <a:off x="2663301" y="405555"/>
            <a:ext cx="9291632" cy="6347545"/>
          </a:xfrm>
          <a:prstGeom prst="rect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0088AC-E69E-3FF4-6CBE-16BB253F1F8A}"/>
              </a:ext>
            </a:extLst>
          </p:cNvPr>
          <p:cNvSpPr/>
          <p:nvPr/>
        </p:nvSpPr>
        <p:spPr>
          <a:xfrm>
            <a:off x="43774" y="97278"/>
            <a:ext cx="11911159" cy="667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B3B629-715B-2ABB-027E-51D16662D8E3}"/>
              </a:ext>
            </a:extLst>
          </p:cNvPr>
          <p:cNvSpPr/>
          <p:nvPr/>
        </p:nvSpPr>
        <p:spPr>
          <a:xfrm>
            <a:off x="43774" y="97278"/>
            <a:ext cx="11911159" cy="30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F093DB-2819-17CD-03A8-D9AB6D55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175" y="84927"/>
            <a:ext cx="1156758" cy="313006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CABA339-325A-448D-5DFD-F78BD72FFDB1}"/>
              </a:ext>
            </a:extLst>
          </p:cNvPr>
          <p:cNvSpPr/>
          <p:nvPr/>
        </p:nvSpPr>
        <p:spPr>
          <a:xfrm>
            <a:off x="43774" y="397933"/>
            <a:ext cx="2619527" cy="6375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F53C78-9A2A-4C58-8617-F3F61B4F27E9}"/>
              </a:ext>
            </a:extLst>
          </p:cNvPr>
          <p:cNvSpPr txBox="1"/>
          <p:nvPr/>
        </p:nvSpPr>
        <p:spPr>
          <a:xfrm>
            <a:off x="0" y="937320"/>
            <a:ext cx="2175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Usuarios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Libros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Actualizar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Listar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Préstamo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Verificar préstamo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Nuevo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9DC0C-C5B9-8566-6962-149B2C31E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94" b="-36908"/>
          <a:stretch/>
        </p:blipFill>
        <p:spPr>
          <a:xfrm>
            <a:off x="43774" y="104900"/>
            <a:ext cx="10754402" cy="401128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BFC771A2-390F-258A-39BD-ADC2C0AA9792}"/>
              </a:ext>
            </a:extLst>
          </p:cNvPr>
          <p:cNvSpPr/>
          <p:nvPr/>
        </p:nvSpPr>
        <p:spPr>
          <a:xfrm>
            <a:off x="6204167" y="513650"/>
            <a:ext cx="2209899" cy="11079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softEdge rad="889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r>
              <a:rPr lang="es-ES" sz="2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iblio</a:t>
            </a:r>
            <a:r>
              <a:rPr lang="es-E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</a:t>
            </a:r>
            <a:r>
              <a:rPr lang="es-E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ast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E8060A77-7C65-34EC-177C-585FF2A7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86" y="1745906"/>
            <a:ext cx="3101609" cy="35055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CE197E07-B0D6-F80A-A82A-0E514D25F71B}"/>
              </a:ext>
            </a:extLst>
          </p:cNvPr>
          <p:cNvSpPr/>
          <p:nvPr/>
        </p:nvSpPr>
        <p:spPr>
          <a:xfrm>
            <a:off x="1507956" y="1745906"/>
            <a:ext cx="552191" cy="4011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F1E247-51E4-F34A-32B8-156CD6F4F1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/>
          <a:stretch/>
        </p:blipFill>
        <p:spPr>
          <a:xfrm>
            <a:off x="3466201" y="2380270"/>
            <a:ext cx="3208297" cy="39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C186F9E-6EC9-ABBC-300B-48B20DD768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632" r="2794"/>
          <a:stretch/>
        </p:blipFill>
        <p:spPr>
          <a:xfrm>
            <a:off x="8019320" y="2380270"/>
            <a:ext cx="3018758" cy="39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82F8644-F773-2441-1F34-9FFFDDC2B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83792" y="2541193"/>
            <a:ext cx="35817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108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265</Words>
  <Application>Microsoft Office PowerPoint</Application>
  <PresentationFormat>Panorámica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Jes�s Ariel Gonz�lez Bonilla</dc:creator>
  <cp:lastModifiedBy>JUAN_SEBASTIAN</cp:lastModifiedBy>
  <cp:revision>3</cp:revision>
  <dcterms:created xsi:type="dcterms:W3CDTF">2024-08-23T01:54:15Z</dcterms:created>
  <dcterms:modified xsi:type="dcterms:W3CDTF">2024-08-27T20:29:56Z</dcterms:modified>
</cp:coreProperties>
</file>