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A231-D612-4F8D-9084-CC902C201120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E545-25E4-4A94-B283-6308BCF9CD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A231-D612-4F8D-9084-CC902C201120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E545-25E4-4A94-B283-6308BCF9CDA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A231-D612-4F8D-9084-CC902C201120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E545-25E4-4A94-B283-6308BCF9CD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A231-D612-4F8D-9084-CC902C201120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E545-25E4-4A94-B283-6308BCF9CD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E545-25E4-4A94-B283-6308BCF9CDA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30EA231-D612-4F8D-9084-CC902C201120}" type="datetimeFigureOut">
              <a:rPr lang="ko-KR" altLang="en-US" smtClean="0"/>
              <a:t>2018-09-29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A231-D612-4F8D-9084-CC902C201120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E545-25E4-4A94-B283-6308BCF9CD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A231-D612-4F8D-9084-CC902C201120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E545-25E4-4A94-B283-6308BCF9CD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A231-D612-4F8D-9084-CC902C201120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E545-25E4-4A94-B283-6308BCF9CD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A231-D612-4F8D-9084-CC902C201120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E545-25E4-4A94-B283-6308BCF9CD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A231-D612-4F8D-9084-CC902C201120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E545-25E4-4A94-B283-6308BCF9CD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A231-D612-4F8D-9084-CC902C201120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E545-25E4-4A94-B283-6308BCF9CD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30EA231-D612-4F8D-9084-CC902C201120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132E545-25E4-4A94-B283-6308BCF9CD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1785010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/>
              <a:t>B-Tree (Balanced Tree)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1394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B-Tree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3851920" y="1556792"/>
            <a:ext cx="1080120" cy="1440160"/>
            <a:chOff x="3779912" y="1916832"/>
            <a:chExt cx="1080120" cy="1440160"/>
          </a:xfrm>
        </p:grpSpPr>
        <p:sp>
          <p:nvSpPr>
            <p:cNvPr id="4" name="직사각형 3"/>
            <p:cNvSpPr/>
            <p:nvPr/>
          </p:nvSpPr>
          <p:spPr>
            <a:xfrm>
              <a:off x="3779912" y="191683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AAA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779912" y="227687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FFF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779912" y="263691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779912" y="299695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619672" y="4149080"/>
            <a:ext cx="1080120" cy="1440160"/>
            <a:chOff x="3779912" y="1916832"/>
            <a:chExt cx="1080120" cy="1440160"/>
          </a:xfrm>
        </p:grpSpPr>
        <p:sp>
          <p:nvSpPr>
            <p:cNvPr id="11" name="직사각형 10"/>
            <p:cNvSpPr/>
            <p:nvPr/>
          </p:nvSpPr>
          <p:spPr>
            <a:xfrm>
              <a:off x="3779912" y="191683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AAA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779912" y="227687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BBB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779912" y="263691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DDD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79912" y="299695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851920" y="4149080"/>
            <a:ext cx="1080120" cy="1440160"/>
            <a:chOff x="3779912" y="1916832"/>
            <a:chExt cx="1080120" cy="1440160"/>
          </a:xfrm>
        </p:grpSpPr>
        <p:sp>
          <p:nvSpPr>
            <p:cNvPr id="16" name="직사각형 15"/>
            <p:cNvSpPr/>
            <p:nvPr/>
          </p:nvSpPr>
          <p:spPr>
            <a:xfrm>
              <a:off x="3779912" y="191683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FFF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79912" y="227687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HHH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779912" y="263691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JJJ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779912" y="299695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228184" y="4149080"/>
            <a:ext cx="1080120" cy="1440160"/>
            <a:chOff x="3779912" y="1916832"/>
            <a:chExt cx="1080120" cy="1440160"/>
          </a:xfrm>
        </p:grpSpPr>
        <p:sp>
          <p:nvSpPr>
            <p:cNvPr id="21" name="직사각형 20"/>
            <p:cNvSpPr/>
            <p:nvPr/>
          </p:nvSpPr>
          <p:spPr>
            <a:xfrm>
              <a:off x="3779912" y="191683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779912" y="227687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MMM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779912" y="263691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OOO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779912" y="299695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6" name="구부러진 연결선 25"/>
          <p:cNvCxnSpPr>
            <a:stCxn id="4" idx="1"/>
            <a:endCxn id="11" idx="0"/>
          </p:cNvCxnSpPr>
          <p:nvPr/>
        </p:nvCxnSpPr>
        <p:spPr>
          <a:xfrm rot="10800000" flipV="1">
            <a:off x="2159732" y="1736812"/>
            <a:ext cx="1692188" cy="2412268"/>
          </a:xfrm>
          <a:prstGeom prst="curvedConnector2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 26"/>
          <p:cNvCxnSpPr>
            <a:stCxn id="6" idx="1"/>
            <a:endCxn id="16" idx="0"/>
          </p:cNvCxnSpPr>
          <p:nvPr/>
        </p:nvCxnSpPr>
        <p:spPr>
          <a:xfrm rot="10800000" flipH="1" flipV="1">
            <a:off x="3851920" y="2096852"/>
            <a:ext cx="540060" cy="2052228"/>
          </a:xfrm>
          <a:prstGeom prst="curvedConnector4">
            <a:avLst>
              <a:gd name="adj1" fmla="val -42329"/>
              <a:gd name="adj2" fmla="val 54386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stCxn id="7" idx="3"/>
            <a:endCxn id="21" idx="0"/>
          </p:cNvCxnSpPr>
          <p:nvPr/>
        </p:nvCxnSpPr>
        <p:spPr>
          <a:xfrm>
            <a:off x="4932040" y="2456892"/>
            <a:ext cx="1836204" cy="1692188"/>
          </a:xfrm>
          <a:prstGeom prst="curvedConnector2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36096" y="155679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Root Node (8KB Page)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11560" y="566124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Leaf  Node (8KB Page)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01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smtClean="0"/>
              <a:t>분할 </a:t>
            </a:r>
            <a:r>
              <a:rPr lang="en-US" altLang="ko-KR" dirty="0" smtClean="0"/>
              <a:t>III </a:t>
            </a:r>
            <a:r>
              <a:rPr lang="ko-KR" altLang="en-US" dirty="0" smtClean="0"/>
              <a:t>삽입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851920" y="1556792"/>
            <a:ext cx="1080120" cy="1440160"/>
            <a:chOff x="3779912" y="1916832"/>
            <a:chExt cx="1080120" cy="1440160"/>
          </a:xfrm>
        </p:grpSpPr>
        <p:sp>
          <p:nvSpPr>
            <p:cNvPr id="5" name="직사각형 4"/>
            <p:cNvSpPr/>
            <p:nvPr/>
          </p:nvSpPr>
          <p:spPr>
            <a:xfrm>
              <a:off x="3779912" y="191683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AAA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779912" y="227687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FFF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779912" y="263691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779912" y="299695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619672" y="4149080"/>
            <a:ext cx="1080120" cy="1440160"/>
            <a:chOff x="3779912" y="1916832"/>
            <a:chExt cx="1080120" cy="1440160"/>
          </a:xfrm>
        </p:grpSpPr>
        <p:sp>
          <p:nvSpPr>
            <p:cNvPr id="10" name="직사각형 9"/>
            <p:cNvSpPr/>
            <p:nvPr/>
          </p:nvSpPr>
          <p:spPr>
            <a:xfrm>
              <a:off x="3779912" y="191683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AAA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779912" y="227687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BBB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779912" y="263691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DDD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779912" y="299695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851920" y="4149080"/>
            <a:ext cx="1080120" cy="1440160"/>
            <a:chOff x="3779912" y="1916832"/>
            <a:chExt cx="1080120" cy="1440160"/>
          </a:xfrm>
        </p:grpSpPr>
        <p:sp>
          <p:nvSpPr>
            <p:cNvPr id="15" name="직사각형 14"/>
            <p:cNvSpPr/>
            <p:nvPr/>
          </p:nvSpPr>
          <p:spPr>
            <a:xfrm>
              <a:off x="3779912" y="191683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FFF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779912" y="227687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HHH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79912" y="2636912"/>
              <a:ext cx="1080120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III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779912" y="2996952"/>
              <a:ext cx="1080120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JJJ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228184" y="4149080"/>
            <a:ext cx="1080120" cy="1440160"/>
            <a:chOff x="3779912" y="1916832"/>
            <a:chExt cx="1080120" cy="1440160"/>
          </a:xfrm>
        </p:grpSpPr>
        <p:sp>
          <p:nvSpPr>
            <p:cNvPr id="20" name="직사각형 19"/>
            <p:cNvSpPr/>
            <p:nvPr/>
          </p:nvSpPr>
          <p:spPr>
            <a:xfrm>
              <a:off x="3779912" y="191683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779912" y="227687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MMM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779912" y="263691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OOO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779912" y="299695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구부러진 연결선 23"/>
          <p:cNvCxnSpPr>
            <a:stCxn id="5" idx="1"/>
            <a:endCxn id="10" idx="0"/>
          </p:cNvCxnSpPr>
          <p:nvPr/>
        </p:nvCxnSpPr>
        <p:spPr>
          <a:xfrm rot="10800000" flipV="1">
            <a:off x="2159732" y="1736812"/>
            <a:ext cx="1692188" cy="2412268"/>
          </a:xfrm>
          <a:prstGeom prst="curvedConnector2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6" idx="1"/>
            <a:endCxn id="15" idx="0"/>
          </p:cNvCxnSpPr>
          <p:nvPr/>
        </p:nvCxnSpPr>
        <p:spPr>
          <a:xfrm rot="10800000" flipH="1" flipV="1">
            <a:off x="3851920" y="2096852"/>
            <a:ext cx="540060" cy="2052228"/>
          </a:xfrm>
          <a:prstGeom prst="curvedConnector4">
            <a:avLst>
              <a:gd name="adj1" fmla="val -42329"/>
              <a:gd name="adj2" fmla="val 54386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>
            <a:stCxn id="7" idx="3"/>
            <a:endCxn id="20" idx="0"/>
          </p:cNvCxnSpPr>
          <p:nvPr/>
        </p:nvCxnSpPr>
        <p:spPr>
          <a:xfrm>
            <a:off x="4932040" y="2456892"/>
            <a:ext cx="1836204" cy="1692188"/>
          </a:xfrm>
          <a:prstGeom prst="curvedConnector2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5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/>
              <a:t>분할 </a:t>
            </a:r>
            <a:r>
              <a:rPr lang="en-US" altLang="ko-KR" dirty="0" smtClean="0"/>
              <a:t>GGG </a:t>
            </a:r>
            <a:r>
              <a:rPr lang="ko-KR" altLang="en-US" dirty="0"/>
              <a:t>삽입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148064" y="1556792"/>
            <a:ext cx="1080120" cy="1440160"/>
            <a:chOff x="3779912" y="1916832"/>
            <a:chExt cx="1080120" cy="1440160"/>
          </a:xfrm>
        </p:grpSpPr>
        <p:sp>
          <p:nvSpPr>
            <p:cNvPr id="5" name="직사각형 4"/>
            <p:cNvSpPr/>
            <p:nvPr/>
          </p:nvSpPr>
          <p:spPr>
            <a:xfrm>
              <a:off x="3779912" y="191683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AAA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779912" y="227687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FFF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779912" y="263691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III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779912" y="299695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99592" y="4149080"/>
            <a:ext cx="1080120" cy="1440160"/>
            <a:chOff x="3779912" y="1916832"/>
            <a:chExt cx="1080120" cy="1440160"/>
          </a:xfrm>
        </p:grpSpPr>
        <p:sp>
          <p:nvSpPr>
            <p:cNvPr id="10" name="직사각형 9"/>
            <p:cNvSpPr/>
            <p:nvPr/>
          </p:nvSpPr>
          <p:spPr>
            <a:xfrm>
              <a:off x="3779912" y="191683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AAA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779912" y="227687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BBB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779912" y="263691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DDD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779912" y="299695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913990" y="4149080"/>
            <a:ext cx="1081946" cy="1440160"/>
            <a:chOff x="3778086" y="1916832"/>
            <a:chExt cx="1081946" cy="1440160"/>
          </a:xfrm>
        </p:grpSpPr>
        <p:sp>
          <p:nvSpPr>
            <p:cNvPr id="15" name="직사각형 14"/>
            <p:cNvSpPr/>
            <p:nvPr/>
          </p:nvSpPr>
          <p:spPr>
            <a:xfrm>
              <a:off x="3779912" y="191683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FFF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779912" y="2276872"/>
              <a:ext cx="1080120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GGG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78086" y="263691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HHH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779912" y="299695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308304" y="4149080"/>
            <a:ext cx="1080120" cy="1440160"/>
            <a:chOff x="3779912" y="1916832"/>
            <a:chExt cx="1080120" cy="1440160"/>
          </a:xfrm>
        </p:grpSpPr>
        <p:sp>
          <p:nvSpPr>
            <p:cNvPr id="20" name="직사각형 19"/>
            <p:cNvSpPr/>
            <p:nvPr/>
          </p:nvSpPr>
          <p:spPr>
            <a:xfrm>
              <a:off x="3779912" y="191683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779912" y="227687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MMM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779912" y="263691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OOO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779912" y="299695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구부러진 연결선 23"/>
          <p:cNvCxnSpPr>
            <a:stCxn id="5" idx="1"/>
            <a:endCxn id="10" idx="0"/>
          </p:cNvCxnSpPr>
          <p:nvPr/>
        </p:nvCxnSpPr>
        <p:spPr>
          <a:xfrm rot="10800000" flipV="1">
            <a:off x="1439652" y="1736812"/>
            <a:ext cx="3708412" cy="2412268"/>
          </a:xfrm>
          <a:prstGeom prst="curvedConnector2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6" idx="1"/>
            <a:endCxn id="15" idx="0"/>
          </p:cNvCxnSpPr>
          <p:nvPr/>
        </p:nvCxnSpPr>
        <p:spPr>
          <a:xfrm rot="10800000" flipV="1">
            <a:off x="3455876" y="2096852"/>
            <a:ext cx="1692188" cy="2052228"/>
          </a:xfrm>
          <a:prstGeom prst="curvedConnector2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>
            <a:stCxn id="8" idx="1"/>
            <a:endCxn id="28" idx="0"/>
          </p:cNvCxnSpPr>
          <p:nvPr/>
        </p:nvCxnSpPr>
        <p:spPr>
          <a:xfrm rot="10800000" flipH="1" flipV="1">
            <a:off x="5148064" y="2816932"/>
            <a:ext cx="468052" cy="1332148"/>
          </a:xfrm>
          <a:prstGeom prst="curvedConnector4">
            <a:avLst>
              <a:gd name="adj1" fmla="val -48841"/>
              <a:gd name="adj2" fmla="val 56757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5076056" y="4149080"/>
            <a:ext cx="1080120" cy="1440160"/>
            <a:chOff x="3779912" y="1916832"/>
            <a:chExt cx="1080120" cy="1440160"/>
          </a:xfrm>
        </p:grpSpPr>
        <p:sp>
          <p:nvSpPr>
            <p:cNvPr id="28" name="직사각형 27"/>
            <p:cNvSpPr/>
            <p:nvPr/>
          </p:nvSpPr>
          <p:spPr>
            <a:xfrm>
              <a:off x="3779912" y="1916832"/>
              <a:ext cx="1080120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III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779912" y="2276872"/>
              <a:ext cx="1080120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JJJ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779912" y="2636912"/>
              <a:ext cx="1080120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779912" y="2996952"/>
              <a:ext cx="1080120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구부러진 연결선 32"/>
          <p:cNvCxnSpPr>
            <a:stCxn id="8" idx="3"/>
            <a:endCxn id="20" idx="0"/>
          </p:cNvCxnSpPr>
          <p:nvPr/>
        </p:nvCxnSpPr>
        <p:spPr>
          <a:xfrm>
            <a:off x="6228184" y="2816932"/>
            <a:ext cx="1620180" cy="1332148"/>
          </a:xfrm>
          <a:prstGeom prst="curvedConnector2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49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/>
              <a:t>분할 </a:t>
            </a:r>
            <a:r>
              <a:rPr lang="en-US" altLang="ko-KR" dirty="0" smtClean="0"/>
              <a:t>PPP, QQQ </a:t>
            </a:r>
            <a:r>
              <a:rPr lang="ko-KR" altLang="en-US" dirty="0"/>
              <a:t>삽입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547664" y="2708920"/>
            <a:ext cx="1080120" cy="1440160"/>
            <a:chOff x="3779912" y="1916832"/>
            <a:chExt cx="1080120" cy="1440160"/>
          </a:xfrm>
        </p:grpSpPr>
        <p:sp>
          <p:nvSpPr>
            <p:cNvPr id="5" name="직사각형 4"/>
            <p:cNvSpPr/>
            <p:nvPr/>
          </p:nvSpPr>
          <p:spPr>
            <a:xfrm>
              <a:off x="3779912" y="191683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779912" y="227687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MMM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779912" y="263691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OOO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779912" y="2996952"/>
              <a:ext cx="1080120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148064" y="1628800"/>
            <a:ext cx="1080120" cy="1440160"/>
            <a:chOff x="3779912" y="1916832"/>
            <a:chExt cx="1080120" cy="1440160"/>
          </a:xfrm>
        </p:grpSpPr>
        <p:sp>
          <p:nvSpPr>
            <p:cNvPr id="10" name="직사각형 9"/>
            <p:cNvSpPr/>
            <p:nvPr/>
          </p:nvSpPr>
          <p:spPr>
            <a:xfrm>
              <a:off x="3779912" y="191683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779912" y="227687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MMM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779912" y="263691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OOO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779912" y="299695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148064" y="4221088"/>
            <a:ext cx="1080120" cy="1440160"/>
            <a:chOff x="3779912" y="1916832"/>
            <a:chExt cx="1080120" cy="1440160"/>
          </a:xfrm>
        </p:grpSpPr>
        <p:sp>
          <p:nvSpPr>
            <p:cNvPr id="15" name="직사각형 14"/>
            <p:cNvSpPr/>
            <p:nvPr/>
          </p:nvSpPr>
          <p:spPr>
            <a:xfrm>
              <a:off x="3779912" y="1916832"/>
              <a:ext cx="1080120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779912" y="2276872"/>
              <a:ext cx="1080120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QQQ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79912" y="2636912"/>
              <a:ext cx="1080120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779912" y="2996952"/>
              <a:ext cx="1080120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오른쪽 화살표 18"/>
          <p:cNvSpPr/>
          <p:nvPr/>
        </p:nvSpPr>
        <p:spPr>
          <a:xfrm>
            <a:off x="3203848" y="3212976"/>
            <a:ext cx="1152128" cy="46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16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/>
              <a:t>분할 </a:t>
            </a:r>
            <a:r>
              <a:rPr lang="en-US" altLang="ko-KR" dirty="0"/>
              <a:t>PPP, QQQ </a:t>
            </a:r>
            <a:r>
              <a:rPr lang="ko-KR" altLang="en-US" dirty="0"/>
              <a:t>삽입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195736" y="3068960"/>
            <a:ext cx="1080120" cy="1440160"/>
            <a:chOff x="3779912" y="1916832"/>
            <a:chExt cx="1080120" cy="1440160"/>
          </a:xfrm>
        </p:grpSpPr>
        <p:sp>
          <p:nvSpPr>
            <p:cNvPr id="5" name="직사각형 4"/>
            <p:cNvSpPr/>
            <p:nvPr/>
          </p:nvSpPr>
          <p:spPr>
            <a:xfrm>
              <a:off x="3779912" y="191683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AAA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779912" y="227687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FFF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779912" y="263691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III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779912" y="2996952"/>
              <a:ext cx="1080120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83568" y="5013176"/>
            <a:ext cx="1080120" cy="1440160"/>
            <a:chOff x="3779912" y="1916832"/>
            <a:chExt cx="1080120" cy="1440160"/>
          </a:xfrm>
        </p:grpSpPr>
        <p:sp>
          <p:nvSpPr>
            <p:cNvPr id="10" name="직사각형 9"/>
            <p:cNvSpPr/>
            <p:nvPr/>
          </p:nvSpPr>
          <p:spPr>
            <a:xfrm>
              <a:off x="3779912" y="191683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AAA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779912" y="227687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BBB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779912" y="263691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DDD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779912" y="299695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339752" y="5013176"/>
            <a:ext cx="1081946" cy="1440160"/>
            <a:chOff x="3778086" y="1916832"/>
            <a:chExt cx="1081946" cy="1440160"/>
          </a:xfrm>
        </p:grpSpPr>
        <p:sp>
          <p:nvSpPr>
            <p:cNvPr id="15" name="직사각형 14"/>
            <p:cNvSpPr/>
            <p:nvPr/>
          </p:nvSpPr>
          <p:spPr>
            <a:xfrm>
              <a:off x="3779912" y="191683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FFF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779912" y="227687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GGG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78086" y="263691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HHH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779912" y="299695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868144" y="5013176"/>
            <a:ext cx="1080120" cy="1440160"/>
            <a:chOff x="3779912" y="1916832"/>
            <a:chExt cx="1080120" cy="1440160"/>
          </a:xfrm>
        </p:grpSpPr>
        <p:sp>
          <p:nvSpPr>
            <p:cNvPr id="20" name="직사각형 19"/>
            <p:cNvSpPr/>
            <p:nvPr/>
          </p:nvSpPr>
          <p:spPr>
            <a:xfrm>
              <a:off x="3779912" y="191683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779912" y="227687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MMM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779912" y="263691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OOO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779912" y="299695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구부러진 연결선 23"/>
          <p:cNvCxnSpPr>
            <a:stCxn id="5" idx="1"/>
            <a:endCxn id="10" idx="0"/>
          </p:cNvCxnSpPr>
          <p:nvPr/>
        </p:nvCxnSpPr>
        <p:spPr>
          <a:xfrm rot="10800000" flipV="1">
            <a:off x="1223628" y="3248980"/>
            <a:ext cx="972108" cy="1764196"/>
          </a:xfrm>
          <a:prstGeom prst="curvedConnector2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6" idx="1"/>
            <a:endCxn id="15" idx="0"/>
          </p:cNvCxnSpPr>
          <p:nvPr/>
        </p:nvCxnSpPr>
        <p:spPr>
          <a:xfrm rot="10800000" flipH="1" flipV="1">
            <a:off x="2195736" y="3609020"/>
            <a:ext cx="685902" cy="1404156"/>
          </a:xfrm>
          <a:prstGeom prst="curvedConnector4">
            <a:avLst>
              <a:gd name="adj1" fmla="val -33328"/>
              <a:gd name="adj2" fmla="val 85648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>
            <a:stCxn id="7" idx="3"/>
            <a:endCxn id="28" idx="0"/>
          </p:cNvCxnSpPr>
          <p:nvPr/>
        </p:nvCxnSpPr>
        <p:spPr>
          <a:xfrm>
            <a:off x="3275856" y="3969060"/>
            <a:ext cx="1332148" cy="1044116"/>
          </a:xfrm>
          <a:prstGeom prst="curvedConnector2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4067944" y="5013176"/>
            <a:ext cx="1080120" cy="1440160"/>
            <a:chOff x="3779912" y="1916832"/>
            <a:chExt cx="1080120" cy="1440160"/>
          </a:xfrm>
        </p:grpSpPr>
        <p:sp>
          <p:nvSpPr>
            <p:cNvPr id="28" name="직사각형 27"/>
            <p:cNvSpPr/>
            <p:nvPr/>
          </p:nvSpPr>
          <p:spPr>
            <a:xfrm>
              <a:off x="3779912" y="191683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III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779912" y="227687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JJJ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779912" y="263691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779912" y="2996952"/>
              <a:ext cx="108012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구부러진 연결선 31"/>
          <p:cNvCxnSpPr>
            <a:stCxn id="39" idx="1"/>
            <a:endCxn id="20" idx="0"/>
          </p:cNvCxnSpPr>
          <p:nvPr/>
        </p:nvCxnSpPr>
        <p:spPr>
          <a:xfrm rot="10800000" flipH="1" flipV="1">
            <a:off x="5292080" y="3248980"/>
            <a:ext cx="1116124" cy="1764196"/>
          </a:xfrm>
          <a:prstGeom prst="curvedConnector4">
            <a:avLst>
              <a:gd name="adj1" fmla="val -20482"/>
              <a:gd name="adj2" fmla="val 86307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7596336" y="5013176"/>
            <a:ext cx="1080120" cy="1440160"/>
            <a:chOff x="3779912" y="1916832"/>
            <a:chExt cx="1080120" cy="1440160"/>
          </a:xfrm>
        </p:grpSpPr>
        <p:sp>
          <p:nvSpPr>
            <p:cNvPr id="34" name="직사각형 33"/>
            <p:cNvSpPr/>
            <p:nvPr/>
          </p:nvSpPr>
          <p:spPr>
            <a:xfrm>
              <a:off x="3779912" y="1916832"/>
              <a:ext cx="1080120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779912" y="2276872"/>
              <a:ext cx="1080120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QQQ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779912" y="2636912"/>
              <a:ext cx="1080120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79912" y="2996952"/>
              <a:ext cx="1080120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292080" y="3068960"/>
            <a:ext cx="1080120" cy="1440160"/>
            <a:chOff x="3779912" y="1916832"/>
            <a:chExt cx="1080120" cy="1440160"/>
          </a:xfrm>
        </p:grpSpPr>
        <p:sp>
          <p:nvSpPr>
            <p:cNvPr id="39" name="직사각형 38"/>
            <p:cNvSpPr/>
            <p:nvPr/>
          </p:nvSpPr>
          <p:spPr>
            <a:xfrm>
              <a:off x="3779912" y="1916832"/>
              <a:ext cx="1080120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779912" y="2276872"/>
              <a:ext cx="1080120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779912" y="2636912"/>
              <a:ext cx="1080120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779912" y="2996952"/>
              <a:ext cx="1080120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구부러진 연결선 46"/>
          <p:cNvCxnSpPr>
            <a:stCxn id="40" idx="3"/>
            <a:endCxn id="34" idx="0"/>
          </p:cNvCxnSpPr>
          <p:nvPr/>
        </p:nvCxnSpPr>
        <p:spPr>
          <a:xfrm>
            <a:off x="6372200" y="3609020"/>
            <a:ext cx="1764196" cy="1404156"/>
          </a:xfrm>
          <a:prstGeom prst="curvedConnector2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/>
          <p:cNvGrpSpPr/>
          <p:nvPr/>
        </p:nvGrpSpPr>
        <p:grpSpPr>
          <a:xfrm>
            <a:off x="3851920" y="1340768"/>
            <a:ext cx="1080120" cy="1440160"/>
            <a:chOff x="3779912" y="1916832"/>
            <a:chExt cx="1080120" cy="1440160"/>
          </a:xfrm>
        </p:grpSpPr>
        <p:sp>
          <p:nvSpPr>
            <p:cNvPr id="51" name="직사각형 50"/>
            <p:cNvSpPr/>
            <p:nvPr/>
          </p:nvSpPr>
          <p:spPr>
            <a:xfrm>
              <a:off x="3779912" y="1916832"/>
              <a:ext cx="1080120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AAA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779912" y="2276872"/>
              <a:ext cx="1080120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779912" y="2636912"/>
              <a:ext cx="1080120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79912" y="2996952"/>
              <a:ext cx="1080120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구부러진 연결선 54"/>
          <p:cNvCxnSpPr>
            <a:stCxn id="51" idx="1"/>
            <a:endCxn id="5" idx="0"/>
          </p:cNvCxnSpPr>
          <p:nvPr/>
        </p:nvCxnSpPr>
        <p:spPr>
          <a:xfrm rot="10800000" flipV="1">
            <a:off x="2735796" y="1520788"/>
            <a:ext cx="1116124" cy="1548172"/>
          </a:xfrm>
          <a:prstGeom prst="curvedConnector2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57"/>
          <p:cNvCxnSpPr>
            <a:stCxn id="52" idx="3"/>
            <a:endCxn id="39" idx="0"/>
          </p:cNvCxnSpPr>
          <p:nvPr/>
        </p:nvCxnSpPr>
        <p:spPr>
          <a:xfrm>
            <a:off x="4932040" y="1880828"/>
            <a:ext cx="900100" cy="1188132"/>
          </a:xfrm>
          <a:prstGeom prst="curvedConnector2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385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39</TotalTime>
  <Words>107</Words>
  <Application>Microsoft Office PowerPoint</Application>
  <PresentationFormat>화면 슬라이드 쇼(4:3)</PresentationFormat>
  <Paragraphs>77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고구려 벽화</vt:lpstr>
      <vt:lpstr>PowerPoint 프레젠테이션</vt:lpstr>
      <vt:lpstr>B-Tree</vt:lpstr>
      <vt:lpstr>Page 분할 III 삽입</vt:lpstr>
      <vt:lpstr>Page 분할 GGG 삽입</vt:lpstr>
      <vt:lpstr>Page 분할 PPP, QQQ 삽입</vt:lpstr>
      <vt:lpstr>Page 분할 PPP, QQQ 삽입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bae1234</dc:creator>
  <cp:lastModifiedBy>bae1234</cp:lastModifiedBy>
  <cp:revision>9</cp:revision>
  <dcterms:created xsi:type="dcterms:W3CDTF">2018-09-29T04:11:04Z</dcterms:created>
  <dcterms:modified xsi:type="dcterms:W3CDTF">2018-09-29T04:50:34Z</dcterms:modified>
</cp:coreProperties>
</file>