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Chicago_Hounds_22_Sta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HoundsShield_LightOnDarkB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