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Kick_Count_By_Play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Luke_Campbell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Dorian_Jones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Cooper_Coats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Ruben_de_Haas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Luke_Carty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Linebreak_Count_By_Play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Linebreak_Pha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Isaac_Te_Tamaki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Ed_Fidow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Jonah_Mau'u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Cooper_Coats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Mau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Attacking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Pocket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Windy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Ice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Snow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Wedge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NOLA_Gold_Kp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NOLA_Gol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