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4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Kick_Count_By_Play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Ethan_McVeigh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Jason_Robertson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Steff_Hughes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Connor_Buckley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Linebreak_Count_By_Play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Linebreak_Phas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Linebreak_Loc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Steff_Hughes_Linebreak_Loc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wen_Sheehy_Linebreak_Loc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Damien_Hoyland_Linebreak_Location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Mau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Attacking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Pocket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Windy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Ice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Snow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Wedge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Picture 2" descr="Old_Glory_DC_Kp_Kick_Path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71600"/>
            <a:ext cx="10058400" cy="5486400"/>
          </a:xfrm>
          <a:prstGeom prst="rect">
            <a:avLst/>
          </a:prstGeom>
        </p:spPr>
      </p:pic>
      <p:pic>
        <p:nvPicPr>
          <p:cNvPr id="4" name="Picture 3" descr="HoundsBadge_LightOnDarkB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71600" cy="1371600"/>
          </a:xfrm>
          <a:prstGeom prst="rect">
            <a:avLst/>
          </a:prstGeom>
        </p:spPr>
      </p:pic>
      <p:pic>
        <p:nvPicPr>
          <p:cNvPr id="5" name="Picture 4" descr="Old_Glory_DC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0"/>
            <a:ext cx="914400" cy="914400"/>
          </a:xfrm>
          <a:prstGeom prst="rect">
            <a:avLst/>
          </a:prstGeom>
        </p:spPr>
      </p:pic>
      <p:pic>
        <p:nvPicPr>
          <p:cNvPr id="6" name="Picture 5" descr="HoundsShield_LightOnDarkBG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58800" y="6629400"/>
            <a:ext cx="13716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