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9" r:id="rId3"/>
    <p:sldId id="258" r:id="rId4"/>
    <p:sldId id="257"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B00718-DFAF-492F-B6B6-6CD3C7B70B6D}" v="34" dt="2024-10-25T19:4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hale, Derrick (mchaleds)" userId="S::mchaleds@mail.uc.edu::8686ca9d-9bed-4473-91d3-d28edc0276b2" providerId="AD" clId="Web-{F83D2327-4FA0-3C9D-F4D5-F3A33D88C8A6}"/>
    <pc:docChg chg="modSld">
      <pc:chgData name="Mchale, Derrick (mchaleds)" userId="S::mchaleds@mail.uc.edu::8686ca9d-9bed-4473-91d3-d28edc0276b2" providerId="AD" clId="Web-{F83D2327-4FA0-3C9D-F4D5-F3A33D88C8A6}" dt="2024-10-23T17:01:48.583" v="1745"/>
      <pc:docMkLst>
        <pc:docMk/>
      </pc:docMkLst>
      <pc:sldChg chg="addSp delSp modSp mod setBg">
        <pc:chgData name="Mchale, Derrick (mchaleds)" userId="S::mchaleds@mail.uc.edu::8686ca9d-9bed-4473-91d3-d28edc0276b2" providerId="AD" clId="Web-{F83D2327-4FA0-3C9D-F4D5-F3A33D88C8A6}" dt="2024-10-23T17:01:48.583" v="1745"/>
        <pc:sldMkLst>
          <pc:docMk/>
          <pc:sldMk cId="1426575797" sldId="263"/>
        </pc:sldMkLst>
        <pc:spChg chg="mod">
          <ac:chgData name="Mchale, Derrick (mchaleds)" userId="S::mchaleds@mail.uc.edu::8686ca9d-9bed-4473-91d3-d28edc0276b2" providerId="AD" clId="Web-{F83D2327-4FA0-3C9D-F4D5-F3A33D88C8A6}" dt="2024-10-23T17:01:48.583" v="1745"/>
          <ac:spMkLst>
            <pc:docMk/>
            <pc:sldMk cId="1426575797" sldId="263"/>
            <ac:spMk id="2" creationId="{509654CF-91CB-FB11-5E45-B205DC1A5801}"/>
          </ac:spMkLst>
        </pc:spChg>
        <pc:spChg chg="mod">
          <ac:chgData name="Mchale, Derrick (mchaleds)" userId="S::mchaleds@mail.uc.edu::8686ca9d-9bed-4473-91d3-d28edc0276b2" providerId="AD" clId="Web-{F83D2327-4FA0-3C9D-F4D5-F3A33D88C8A6}" dt="2024-10-23T17:01:48.583" v="1745"/>
          <ac:spMkLst>
            <pc:docMk/>
            <pc:sldMk cId="1426575797" sldId="263"/>
            <ac:spMk id="3" creationId="{B6D6FBBE-B004-2F39-612F-BFF876D47A6F}"/>
          </ac:spMkLst>
        </pc:spChg>
        <pc:spChg chg="add del">
          <ac:chgData name="Mchale, Derrick (mchaleds)" userId="S::mchaleds@mail.uc.edu::8686ca9d-9bed-4473-91d3-d28edc0276b2" providerId="AD" clId="Web-{F83D2327-4FA0-3C9D-F4D5-F3A33D88C8A6}" dt="2024-10-23T16:54:51.692" v="1383"/>
          <ac:spMkLst>
            <pc:docMk/>
            <pc:sldMk cId="1426575797" sldId="263"/>
            <ac:spMk id="10" creationId="{08CB54FC-0B2A-4107-9A70-958B90B76585}"/>
          </ac:spMkLst>
        </pc:spChg>
        <pc:spChg chg="add del">
          <ac:chgData name="Mchale, Derrick (mchaleds)" userId="S::mchaleds@mail.uc.edu::8686ca9d-9bed-4473-91d3-d28edc0276b2" providerId="AD" clId="Web-{F83D2327-4FA0-3C9D-F4D5-F3A33D88C8A6}" dt="2024-10-23T16:54:51.692" v="1383"/>
          <ac:spMkLst>
            <pc:docMk/>
            <pc:sldMk cId="1426575797" sldId="263"/>
            <ac:spMk id="14" creationId="{9AA76026-5689-4584-8D93-D71D739E61B5}"/>
          </ac:spMkLst>
        </pc:spChg>
        <pc:spChg chg="add">
          <ac:chgData name="Mchale, Derrick (mchaleds)" userId="S::mchaleds@mail.uc.edu::8686ca9d-9bed-4473-91d3-d28edc0276b2" providerId="AD" clId="Web-{F83D2327-4FA0-3C9D-F4D5-F3A33D88C8A6}" dt="2024-10-23T16:54:51.708" v="1384"/>
          <ac:spMkLst>
            <pc:docMk/>
            <pc:sldMk cId="1426575797" sldId="263"/>
            <ac:spMk id="16" creationId="{13BCCAE5-A35B-4B66-A4A7-E23C34A403A4}"/>
          </ac:spMkLst>
        </pc:spChg>
        <pc:spChg chg="add">
          <ac:chgData name="Mchale, Derrick (mchaleds)" userId="S::mchaleds@mail.uc.edu::8686ca9d-9bed-4473-91d3-d28edc0276b2" providerId="AD" clId="Web-{F83D2327-4FA0-3C9D-F4D5-F3A33D88C8A6}" dt="2024-10-23T16:54:51.708" v="1384"/>
          <ac:spMkLst>
            <pc:docMk/>
            <pc:sldMk cId="1426575797" sldId="263"/>
            <ac:spMk id="19" creationId="{0B2EDFE5-9478-4774-9D3D-FEC7DC7082EF}"/>
          </ac:spMkLst>
        </pc:spChg>
        <pc:spChg chg="del">
          <ac:chgData name="Mchale, Derrick (mchaleds)" userId="S::mchaleds@mail.uc.edu::8686ca9d-9bed-4473-91d3-d28edc0276b2" providerId="AD" clId="Web-{F83D2327-4FA0-3C9D-F4D5-F3A33D88C8A6}" dt="2024-10-23T16:58:59.600" v="1650"/>
          <ac:spMkLst>
            <pc:docMk/>
            <pc:sldMk cId="1426575797" sldId="263"/>
            <ac:spMk id="24" creationId="{13BCCAE5-A35B-4B66-A4A7-E23C34A403A4}"/>
          </ac:spMkLst>
        </pc:spChg>
        <pc:spChg chg="del">
          <ac:chgData name="Mchale, Derrick (mchaleds)" userId="S::mchaleds@mail.uc.edu::8686ca9d-9bed-4473-91d3-d28edc0276b2" providerId="AD" clId="Web-{F83D2327-4FA0-3C9D-F4D5-F3A33D88C8A6}" dt="2024-10-23T16:58:59.600" v="1650"/>
          <ac:spMkLst>
            <pc:docMk/>
            <pc:sldMk cId="1426575797" sldId="263"/>
            <ac:spMk id="28" creationId="{CB06839E-D8C3-4A74-BA2B-3B97E7B2CDB5}"/>
          </ac:spMkLst>
        </pc:spChg>
        <pc:spChg chg="add del">
          <ac:chgData name="Mchale, Derrick (mchaleds)" userId="S::mchaleds@mail.uc.edu::8686ca9d-9bed-4473-91d3-d28edc0276b2" providerId="AD" clId="Web-{F83D2327-4FA0-3C9D-F4D5-F3A33D88C8A6}" dt="2024-10-23T17:01:48.583" v="1745"/>
          <ac:spMkLst>
            <pc:docMk/>
            <pc:sldMk cId="1426575797" sldId="263"/>
            <ac:spMk id="33" creationId="{13BCCAE5-A35B-4B66-A4A7-E23C34A403A4}"/>
          </ac:spMkLst>
        </pc:spChg>
        <pc:spChg chg="add del">
          <ac:chgData name="Mchale, Derrick (mchaleds)" userId="S::mchaleds@mail.uc.edu::8686ca9d-9bed-4473-91d3-d28edc0276b2" providerId="AD" clId="Web-{F83D2327-4FA0-3C9D-F4D5-F3A33D88C8A6}" dt="2024-10-23T17:01:48.583" v="1745"/>
          <ac:spMkLst>
            <pc:docMk/>
            <pc:sldMk cId="1426575797" sldId="263"/>
            <ac:spMk id="37" creationId="{CB06839E-D8C3-4A74-BA2B-3B97E7B2CDB5}"/>
          </ac:spMkLst>
        </pc:spChg>
        <pc:spChg chg="add">
          <ac:chgData name="Mchale, Derrick (mchaleds)" userId="S::mchaleds@mail.uc.edu::8686ca9d-9bed-4473-91d3-d28edc0276b2" providerId="AD" clId="Web-{F83D2327-4FA0-3C9D-F4D5-F3A33D88C8A6}" dt="2024-10-23T17:01:48.583" v="1745"/>
          <ac:spMkLst>
            <pc:docMk/>
            <pc:sldMk cId="1426575797" sldId="263"/>
            <ac:spMk id="44" creationId="{13BCCAE5-A35B-4B66-A4A7-E23C34A403A4}"/>
          </ac:spMkLst>
        </pc:spChg>
        <pc:spChg chg="add">
          <ac:chgData name="Mchale, Derrick (mchaleds)" userId="S::mchaleds@mail.uc.edu::8686ca9d-9bed-4473-91d3-d28edc0276b2" providerId="AD" clId="Web-{F83D2327-4FA0-3C9D-F4D5-F3A33D88C8A6}" dt="2024-10-23T17:01:48.583" v="1745"/>
          <ac:spMkLst>
            <pc:docMk/>
            <pc:sldMk cId="1426575797" sldId="263"/>
            <ac:spMk id="48" creationId="{0B2EDFE5-9478-4774-9D3D-FEC7DC7082EF}"/>
          </ac:spMkLst>
        </pc:spChg>
        <pc:picChg chg="add del">
          <ac:chgData name="Mchale, Derrick (mchaleds)" userId="S::mchaleds@mail.uc.edu::8686ca9d-9bed-4473-91d3-d28edc0276b2" providerId="AD" clId="Web-{F83D2327-4FA0-3C9D-F4D5-F3A33D88C8A6}" dt="2024-10-23T16:54:51.692" v="1383"/>
          <ac:picMkLst>
            <pc:docMk/>
            <pc:sldMk cId="1426575797" sldId="263"/>
            <ac:picMk id="7" creationId="{24311BBD-C8B1-D4EA-6A43-89DE8D26BC71}"/>
          </ac:picMkLst>
        </pc:picChg>
        <pc:picChg chg="add">
          <ac:chgData name="Mchale, Derrick (mchaleds)" userId="S::mchaleds@mail.uc.edu::8686ca9d-9bed-4473-91d3-d28edc0276b2" providerId="AD" clId="Web-{F83D2327-4FA0-3C9D-F4D5-F3A33D88C8A6}" dt="2024-10-23T16:54:51.708" v="1384"/>
          <ac:picMkLst>
            <pc:docMk/>
            <pc:sldMk cId="1426575797" sldId="263"/>
            <ac:picMk id="18" creationId="{FA52A86A-A0F3-81BB-9337-9F6A2A6879C9}"/>
          </ac:picMkLst>
        </pc:picChg>
        <pc:picChg chg="add">
          <ac:chgData name="Mchale, Derrick (mchaleds)" userId="S::mchaleds@mail.uc.edu::8686ca9d-9bed-4473-91d3-d28edc0276b2" providerId="AD" clId="Web-{F83D2327-4FA0-3C9D-F4D5-F3A33D88C8A6}" dt="2024-10-23T17:01:48.583" v="1745"/>
          <ac:picMkLst>
            <pc:docMk/>
            <pc:sldMk cId="1426575797" sldId="263"/>
            <ac:picMk id="41" creationId="{5BC326A7-ED38-130D-13C7-DED19DE24FA0}"/>
          </ac:picMkLst>
        </pc:picChg>
        <pc:cxnChg chg="add del">
          <ac:chgData name="Mchale, Derrick (mchaleds)" userId="S::mchaleds@mail.uc.edu::8686ca9d-9bed-4473-91d3-d28edc0276b2" providerId="AD" clId="Web-{F83D2327-4FA0-3C9D-F4D5-F3A33D88C8A6}" dt="2024-10-23T16:54:51.692" v="1383"/>
          <ac:cxnSpMkLst>
            <pc:docMk/>
            <pc:sldMk cId="1426575797" sldId="263"/>
            <ac:cxnSpMk id="12" creationId="{7855A9B5-1710-4B19-B0F1-CDFDD4ED5B7E}"/>
          </ac:cxnSpMkLst>
        </pc:cxnChg>
        <pc:cxnChg chg="add">
          <ac:chgData name="Mchale, Derrick (mchaleds)" userId="S::mchaleds@mail.uc.edu::8686ca9d-9bed-4473-91d3-d28edc0276b2" providerId="AD" clId="Web-{F83D2327-4FA0-3C9D-F4D5-F3A33D88C8A6}" dt="2024-10-23T16:54:51.708" v="1384"/>
          <ac:cxnSpMkLst>
            <pc:docMk/>
            <pc:sldMk cId="1426575797" sldId="263"/>
            <ac:cxnSpMk id="17" creationId="{6987BDFB-DE64-4B56-B44F-45FAE19FA94E}"/>
          </ac:cxnSpMkLst>
        </pc:cxnChg>
        <pc:cxnChg chg="del">
          <ac:chgData name="Mchale, Derrick (mchaleds)" userId="S::mchaleds@mail.uc.edu::8686ca9d-9bed-4473-91d3-d28edc0276b2" providerId="AD" clId="Web-{F83D2327-4FA0-3C9D-F4D5-F3A33D88C8A6}" dt="2024-10-23T16:58:59.600" v="1650"/>
          <ac:cxnSpMkLst>
            <pc:docMk/>
            <pc:sldMk cId="1426575797" sldId="263"/>
            <ac:cxnSpMk id="26" creationId="{6987BDFB-DE64-4B56-B44F-45FAE19FA94E}"/>
          </ac:cxnSpMkLst>
        </pc:cxnChg>
        <pc:cxnChg chg="add del">
          <ac:chgData name="Mchale, Derrick (mchaleds)" userId="S::mchaleds@mail.uc.edu::8686ca9d-9bed-4473-91d3-d28edc0276b2" providerId="AD" clId="Web-{F83D2327-4FA0-3C9D-F4D5-F3A33D88C8A6}" dt="2024-10-23T17:01:48.583" v="1745"/>
          <ac:cxnSpMkLst>
            <pc:docMk/>
            <pc:sldMk cId="1426575797" sldId="263"/>
            <ac:cxnSpMk id="35" creationId="{6987BDFB-DE64-4B56-B44F-45FAE19FA94E}"/>
          </ac:cxnSpMkLst>
        </pc:cxnChg>
        <pc:cxnChg chg="add">
          <ac:chgData name="Mchale, Derrick (mchaleds)" userId="S::mchaleds@mail.uc.edu::8686ca9d-9bed-4473-91d3-d28edc0276b2" providerId="AD" clId="Web-{F83D2327-4FA0-3C9D-F4D5-F3A33D88C8A6}" dt="2024-10-23T17:01:48.583" v="1745"/>
          <ac:cxnSpMkLst>
            <pc:docMk/>
            <pc:sldMk cId="1426575797" sldId="263"/>
            <ac:cxnSpMk id="46" creationId="{6987BDFB-DE64-4B56-B44F-45FAE19FA94E}"/>
          </ac:cxnSpMkLst>
        </pc:cxnChg>
      </pc:sldChg>
      <pc:sldChg chg="addSp modSp mod setBg setClrOvrMap">
        <pc:chgData name="Mchale, Derrick (mchaleds)" userId="S::mchaleds@mail.uc.edu::8686ca9d-9bed-4473-91d3-d28edc0276b2" providerId="AD" clId="Web-{F83D2327-4FA0-3C9D-F4D5-F3A33D88C8A6}" dt="2024-10-23T16:37:00.297" v="548" actId="20577"/>
        <pc:sldMkLst>
          <pc:docMk/>
          <pc:sldMk cId="2736253333" sldId="264"/>
        </pc:sldMkLst>
        <pc:spChg chg="mod">
          <ac:chgData name="Mchale, Derrick (mchaleds)" userId="S::mchaleds@mail.uc.edu::8686ca9d-9bed-4473-91d3-d28edc0276b2" providerId="AD" clId="Web-{F83D2327-4FA0-3C9D-F4D5-F3A33D88C8A6}" dt="2024-10-23T16:36:17.172" v="545"/>
          <ac:spMkLst>
            <pc:docMk/>
            <pc:sldMk cId="2736253333" sldId="264"/>
            <ac:spMk id="2" creationId="{A00A8FB6-99F6-B416-EA8D-1977D0860CDA}"/>
          </ac:spMkLst>
        </pc:spChg>
        <pc:spChg chg="mod">
          <ac:chgData name="Mchale, Derrick (mchaleds)" userId="S::mchaleds@mail.uc.edu::8686ca9d-9bed-4473-91d3-d28edc0276b2" providerId="AD" clId="Web-{F83D2327-4FA0-3C9D-F4D5-F3A33D88C8A6}" dt="2024-10-23T16:36:17.172" v="545"/>
          <ac:spMkLst>
            <pc:docMk/>
            <pc:sldMk cId="2736253333" sldId="264"/>
            <ac:spMk id="3" creationId="{B3553861-603F-7C89-95B3-229B1A37A6E1}"/>
          </ac:spMkLst>
        </pc:spChg>
        <pc:spChg chg="add">
          <ac:chgData name="Mchale, Derrick (mchaleds)" userId="S::mchaleds@mail.uc.edu::8686ca9d-9bed-4473-91d3-d28edc0276b2" providerId="AD" clId="Web-{F83D2327-4FA0-3C9D-F4D5-F3A33D88C8A6}" dt="2024-10-23T16:36:17.172" v="545"/>
          <ac:spMkLst>
            <pc:docMk/>
            <pc:sldMk cId="2736253333" sldId="264"/>
            <ac:spMk id="8" creationId="{C8DD82D3-D002-45B0-B16A-82B3DA4EFDDB}"/>
          </ac:spMkLst>
        </pc:spChg>
        <pc:graphicFrameChg chg="modGraphic">
          <ac:chgData name="Mchale, Derrick (mchaleds)" userId="S::mchaleds@mail.uc.edu::8686ca9d-9bed-4473-91d3-d28edc0276b2" providerId="AD" clId="Web-{F83D2327-4FA0-3C9D-F4D5-F3A33D88C8A6}" dt="2024-10-23T16:37:00.297" v="548" actId="20577"/>
          <ac:graphicFrameMkLst>
            <pc:docMk/>
            <pc:sldMk cId="2736253333" sldId="264"/>
            <ac:graphicFrameMk id="12" creationId="{8571DF92-04DD-4F96-0291-09F1772A0356}"/>
          </ac:graphicFrameMkLst>
        </pc:graphicFrameChg>
        <pc:cxnChg chg="add">
          <ac:chgData name="Mchale, Derrick (mchaleds)" userId="S::mchaleds@mail.uc.edu::8686ca9d-9bed-4473-91d3-d28edc0276b2" providerId="AD" clId="Web-{F83D2327-4FA0-3C9D-F4D5-F3A33D88C8A6}" dt="2024-10-23T16:36:17.172" v="545"/>
          <ac:cxnSpMkLst>
            <pc:docMk/>
            <pc:sldMk cId="2736253333" sldId="264"/>
            <ac:cxnSpMk id="10" creationId="{9F09C252-16FE-4557-AD6D-BB5CA773496C}"/>
          </ac:cxnSpMkLst>
        </pc:cxnChg>
      </pc:sldChg>
    </pc:docChg>
  </pc:docChgLst>
  <pc:docChgLst>
    <pc:chgData name="Schnizer, Joseph (schnizjt)" userId="S::schnizjt@mail.uc.edu::33cfa2db-fc51-4f50-bab4-bbe6f4b68d78" providerId="AD" clId="Web-{46D189B8-182E-73AC-4DF9-778A05794B81}"/>
    <pc:docChg chg="modSld">
      <pc:chgData name="Schnizer, Joseph (schnizjt)" userId="S::schnizjt@mail.uc.edu::33cfa2db-fc51-4f50-bab4-bbe6f4b68d78" providerId="AD" clId="Web-{46D189B8-182E-73AC-4DF9-778A05794B81}" dt="2024-10-23T16:45:07.290" v="364" actId="20577"/>
      <pc:docMkLst>
        <pc:docMk/>
      </pc:docMkLst>
      <pc:sldChg chg="modSp">
        <pc:chgData name="Schnizer, Joseph (schnizjt)" userId="S::schnizjt@mail.uc.edu::33cfa2db-fc51-4f50-bab4-bbe6f4b68d78" providerId="AD" clId="Web-{46D189B8-182E-73AC-4DF9-778A05794B81}" dt="2024-10-23T16:45:07.290" v="364" actId="20577"/>
        <pc:sldMkLst>
          <pc:docMk/>
          <pc:sldMk cId="3378609381" sldId="265"/>
        </pc:sldMkLst>
        <pc:spChg chg="mod">
          <ac:chgData name="Schnizer, Joseph (schnizjt)" userId="S::schnizjt@mail.uc.edu::33cfa2db-fc51-4f50-bab4-bbe6f4b68d78" providerId="AD" clId="Web-{46D189B8-182E-73AC-4DF9-778A05794B81}" dt="2024-10-23T16:45:07.290" v="364" actId="20577"/>
          <ac:spMkLst>
            <pc:docMk/>
            <pc:sldMk cId="3378609381" sldId="265"/>
            <ac:spMk id="3" creationId="{91D25786-E53A-DE04-BBB7-41F839AE4573}"/>
          </ac:spMkLst>
        </pc:spChg>
      </pc:sldChg>
    </pc:docChg>
  </pc:docChgLst>
  <pc:docChgLst>
    <pc:chgData name="Schoster, Austin (schostaj)" userId="67316e0e-e6e8-48cd-b0c9-f699016bb802" providerId="ADAL" clId="{A9B00718-DFAF-492F-B6B6-6CD3C7B70B6D}"/>
    <pc:docChg chg="undo redo custSel modSld sldOrd">
      <pc:chgData name="Schoster, Austin (schostaj)" userId="67316e0e-e6e8-48cd-b0c9-f699016bb802" providerId="ADAL" clId="{A9B00718-DFAF-492F-B6B6-6CD3C7B70B6D}" dt="2024-10-25T19:49:21" v="2089" actId="20577"/>
      <pc:docMkLst>
        <pc:docMk/>
      </pc:docMkLst>
      <pc:sldChg chg="addSp delSp modSp mod setBg modClrScheme setClrOvrMap chgLayout">
        <pc:chgData name="Schoster, Austin (schostaj)" userId="67316e0e-e6e8-48cd-b0c9-f699016bb802" providerId="ADAL" clId="{A9B00718-DFAF-492F-B6B6-6CD3C7B70B6D}" dt="2024-10-25T19:49:21" v="2089" actId="20577"/>
        <pc:sldMkLst>
          <pc:docMk/>
          <pc:sldMk cId="3628209259" sldId="257"/>
        </pc:sldMkLst>
        <pc:spChg chg="mod ord">
          <ac:chgData name="Schoster, Austin (schostaj)" userId="67316e0e-e6e8-48cd-b0c9-f699016bb802" providerId="ADAL" clId="{A9B00718-DFAF-492F-B6B6-6CD3C7B70B6D}" dt="2024-10-23T16:56:48.730" v="2049" actId="26606"/>
          <ac:spMkLst>
            <pc:docMk/>
            <pc:sldMk cId="3628209259" sldId="257"/>
            <ac:spMk id="2" creationId="{A5ADD6A5-4A3C-1E35-B919-DDBD3A581D8C}"/>
          </ac:spMkLst>
        </pc:spChg>
        <pc:spChg chg="del mod ord">
          <ac:chgData name="Schoster, Austin (schostaj)" userId="67316e0e-e6e8-48cd-b0c9-f699016bb802" providerId="ADAL" clId="{A9B00718-DFAF-492F-B6B6-6CD3C7B70B6D}" dt="2024-10-19T00:18:55.008" v="294" actId="700"/>
          <ac:spMkLst>
            <pc:docMk/>
            <pc:sldMk cId="3628209259" sldId="257"/>
            <ac:spMk id="3" creationId="{1B2CB05E-D78F-0295-0BEF-D86D08FA7F97}"/>
          </ac:spMkLst>
        </pc:spChg>
        <pc:spChg chg="add mod ord">
          <ac:chgData name="Schoster, Austin (schostaj)" userId="67316e0e-e6e8-48cd-b0c9-f699016bb802" providerId="ADAL" clId="{A9B00718-DFAF-492F-B6B6-6CD3C7B70B6D}" dt="2024-10-25T19:49:21" v="2089" actId="20577"/>
          <ac:spMkLst>
            <pc:docMk/>
            <pc:sldMk cId="3628209259" sldId="257"/>
            <ac:spMk id="4" creationId="{8E8829F4-E57A-8751-14BE-2F651A39A19B}"/>
          </ac:spMkLst>
        </pc:spChg>
        <pc:spChg chg="add del mod ord">
          <ac:chgData name="Schoster, Austin (schostaj)" userId="67316e0e-e6e8-48cd-b0c9-f699016bb802" providerId="ADAL" clId="{A9B00718-DFAF-492F-B6B6-6CD3C7B70B6D}" dt="2024-10-23T15:31:27.002" v="1959" actId="700"/>
          <ac:spMkLst>
            <pc:docMk/>
            <pc:sldMk cId="3628209259" sldId="257"/>
            <ac:spMk id="5" creationId="{CEB210E7-ACBB-82AC-367F-7B0E5EE83A4F}"/>
          </ac:spMkLst>
        </pc:spChg>
        <pc:spChg chg="add del">
          <ac:chgData name="Schoster, Austin (schostaj)" userId="67316e0e-e6e8-48cd-b0c9-f699016bb802" providerId="ADAL" clId="{A9B00718-DFAF-492F-B6B6-6CD3C7B70B6D}" dt="2024-10-23T16:56:48.730" v="2049" actId="26606"/>
          <ac:spMkLst>
            <pc:docMk/>
            <pc:sldMk cId="3628209259" sldId="257"/>
            <ac:spMk id="7" creationId="{E844E128-FF69-4E9F-8327-6B504B3C5AE1}"/>
          </ac:spMkLst>
        </pc:spChg>
        <pc:spChg chg="add del">
          <ac:chgData name="Schoster, Austin (schostaj)" userId="67316e0e-e6e8-48cd-b0c9-f699016bb802" providerId="ADAL" clId="{A9B00718-DFAF-492F-B6B6-6CD3C7B70B6D}" dt="2024-10-23T16:03:57.089" v="1963" actId="26606"/>
          <ac:spMkLst>
            <pc:docMk/>
            <pc:sldMk cId="3628209259" sldId="257"/>
            <ac:spMk id="10" creationId="{E844E128-FF69-4E9F-8327-6B504B3C5AE1}"/>
          </ac:spMkLst>
        </pc:spChg>
        <pc:picChg chg="add del">
          <ac:chgData name="Schoster, Austin (schostaj)" userId="67316e0e-e6e8-48cd-b0c9-f699016bb802" providerId="ADAL" clId="{A9B00718-DFAF-492F-B6B6-6CD3C7B70B6D}" dt="2024-10-23T16:03:57.089" v="1963" actId="26606"/>
          <ac:picMkLst>
            <pc:docMk/>
            <pc:sldMk cId="3628209259" sldId="257"/>
            <ac:picMk id="6" creationId="{E1C692D6-8E95-2B11-14BF-4EFE7C15468F}"/>
          </ac:picMkLst>
        </pc:picChg>
        <pc:picChg chg="add del">
          <ac:chgData name="Schoster, Austin (schostaj)" userId="67316e0e-e6e8-48cd-b0c9-f699016bb802" providerId="ADAL" clId="{A9B00718-DFAF-492F-B6B6-6CD3C7B70B6D}" dt="2024-10-23T16:56:48.730" v="2049" actId="26606"/>
          <ac:picMkLst>
            <pc:docMk/>
            <pc:sldMk cId="3628209259" sldId="257"/>
            <ac:picMk id="8" creationId="{35A6FBB2-80F4-C47B-3C46-F9273A58FA8D}"/>
          </ac:picMkLst>
        </pc:picChg>
        <pc:cxnChg chg="add del">
          <ac:chgData name="Schoster, Austin (schostaj)" userId="67316e0e-e6e8-48cd-b0c9-f699016bb802" providerId="ADAL" clId="{A9B00718-DFAF-492F-B6B6-6CD3C7B70B6D}" dt="2024-10-23T16:56:48.730" v="2049" actId="26606"/>
          <ac:cxnSpMkLst>
            <pc:docMk/>
            <pc:sldMk cId="3628209259" sldId="257"/>
            <ac:cxnSpMk id="9" creationId="{055CEADF-09EA-423C-8C45-F94AF44D5AF0}"/>
          </ac:cxnSpMkLst>
        </pc:cxnChg>
        <pc:cxnChg chg="add del">
          <ac:chgData name="Schoster, Austin (schostaj)" userId="67316e0e-e6e8-48cd-b0c9-f699016bb802" providerId="ADAL" clId="{A9B00718-DFAF-492F-B6B6-6CD3C7B70B6D}" dt="2024-10-23T16:03:57.089" v="1963" actId="26606"/>
          <ac:cxnSpMkLst>
            <pc:docMk/>
            <pc:sldMk cId="3628209259" sldId="257"/>
            <ac:cxnSpMk id="12" creationId="{055CEADF-09EA-423C-8C45-F94AF44D5AF0}"/>
          </ac:cxnSpMkLst>
        </pc:cxnChg>
      </pc:sldChg>
      <pc:sldChg chg="addSp delSp modSp mod ord setBg setClrOvrMap">
        <pc:chgData name="Schoster, Austin (schostaj)" userId="67316e0e-e6e8-48cd-b0c9-f699016bb802" providerId="ADAL" clId="{A9B00718-DFAF-492F-B6B6-6CD3C7B70B6D}" dt="2024-10-19T00:22:54.727" v="825"/>
        <pc:sldMkLst>
          <pc:docMk/>
          <pc:sldMk cId="799734767" sldId="258"/>
        </pc:sldMkLst>
        <pc:spChg chg="mod">
          <ac:chgData name="Schoster, Austin (schostaj)" userId="67316e0e-e6e8-48cd-b0c9-f699016bb802" providerId="ADAL" clId="{A9B00718-DFAF-492F-B6B6-6CD3C7B70B6D}" dt="2024-10-17T22:22:12.559" v="0" actId="26606"/>
          <ac:spMkLst>
            <pc:docMk/>
            <pc:sldMk cId="799734767" sldId="258"/>
            <ac:spMk id="2" creationId="{6F7605A0-FCC3-9152-F8E7-1C6D667D4CCB}"/>
          </ac:spMkLst>
        </pc:spChg>
        <pc:spChg chg="del">
          <ac:chgData name="Schoster, Austin (schostaj)" userId="67316e0e-e6e8-48cd-b0c9-f699016bb802" providerId="ADAL" clId="{A9B00718-DFAF-492F-B6B6-6CD3C7B70B6D}" dt="2024-10-17T22:22:12.559" v="0" actId="26606"/>
          <ac:spMkLst>
            <pc:docMk/>
            <pc:sldMk cId="799734767" sldId="258"/>
            <ac:spMk id="9" creationId="{68BDBE5C-BBE9-4E89-BEE5-DEB6EAB8702D}"/>
          </ac:spMkLst>
        </pc:spChg>
        <pc:spChg chg="del">
          <ac:chgData name="Schoster, Austin (schostaj)" userId="67316e0e-e6e8-48cd-b0c9-f699016bb802" providerId="ADAL" clId="{A9B00718-DFAF-492F-B6B6-6CD3C7B70B6D}" dt="2024-10-17T22:22:12.559" v="0" actId="26606"/>
          <ac:spMkLst>
            <pc:docMk/>
            <pc:sldMk cId="799734767" sldId="258"/>
            <ac:spMk id="13" creationId="{DFC4168B-AA75-4715-9B96-CF84B170A68B}"/>
          </ac:spMkLst>
        </pc:spChg>
        <pc:spChg chg="add del">
          <ac:chgData name="Schoster, Austin (schostaj)" userId="67316e0e-e6e8-48cd-b0c9-f699016bb802" providerId="ADAL" clId="{A9B00718-DFAF-492F-B6B6-6CD3C7B70B6D}" dt="2024-10-17T22:22:25.782" v="1" actId="26606"/>
          <ac:spMkLst>
            <pc:docMk/>
            <pc:sldMk cId="799734767" sldId="258"/>
            <ac:spMk id="18" creationId="{103E59AE-44F8-4FB9-BF05-C888FE3E1DFA}"/>
          </ac:spMkLst>
        </pc:spChg>
        <pc:spChg chg="add del">
          <ac:chgData name="Schoster, Austin (schostaj)" userId="67316e0e-e6e8-48cd-b0c9-f699016bb802" providerId="ADAL" clId="{A9B00718-DFAF-492F-B6B6-6CD3C7B70B6D}" dt="2024-10-17T22:22:25.782" v="1" actId="26606"/>
          <ac:spMkLst>
            <pc:docMk/>
            <pc:sldMk cId="799734767" sldId="258"/>
            <ac:spMk id="22" creationId="{8B6B14AE-589A-45CC-A30D-41995FC1F8BA}"/>
          </ac:spMkLst>
        </pc:spChg>
        <pc:spChg chg="add">
          <ac:chgData name="Schoster, Austin (schostaj)" userId="67316e0e-e6e8-48cd-b0c9-f699016bb802" providerId="ADAL" clId="{A9B00718-DFAF-492F-B6B6-6CD3C7B70B6D}" dt="2024-10-17T22:22:25.782" v="1" actId="26606"/>
          <ac:spMkLst>
            <pc:docMk/>
            <pc:sldMk cId="799734767" sldId="258"/>
            <ac:spMk id="27" creationId="{103E59AE-44F8-4FB9-BF05-C888FE3E1DFA}"/>
          </ac:spMkLst>
        </pc:spChg>
        <pc:spChg chg="add">
          <ac:chgData name="Schoster, Austin (schostaj)" userId="67316e0e-e6e8-48cd-b0c9-f699016bb802" providerId="ADAL" clId="{A9B00718-DFAF-492F-B6B6-6CD3C7B70B6D}" dt="2024-10-17T22:22:25.782" v="1" actId="26606"/>
          <ac:spMkLst>
            <pc:docMk/>
            <pc:sldMk cId="799734767" sldId="258"/>
            <ac:spMk id="31" creationId="{8B6B14AE-589A-45CC-A30D-41995FC1F8BA}"/>
          </ac:spMkLst>
        </pc:spChg>
        <pc:graphicFrameChg chg="mod modGraphic">
          <ac:chgData name="Schoster, Austin (schostaj)" userId="67316e0e-e6e8-48cd-b0c9-f699016bb802" providerId="ADAL" clId="{A9B00718-DFAF-492F-B6B6-6CD3C7B70B6D}" dt="2024-10-17T22:22:25.782" v="1" actId="26606"/>
          <ac:graphicFrameMkLst>
            <pc:docMk/>
            <pc:sldMk cId="799734767" sldId="258"/>
            <ac:graphicFrameMk id="5" creationId="{83DECF95-8C0A-E242-ED01-2CD1A0E4B91D}"/>
          </ac:graphicFrameMkLst>
        </pc:graphicFrameChg>
        <pc:cxnChg chg="del">
          <ac:chgData name="Schoster, Austin (schostaj)" userId="67316e0e-e6e8-48cd-b0c9-f699016bb802" providerId="ADAL" clId="{A9B00718-DFAF-492F-B6B6-6CD3C7B70B6D}" dt="2024-10-17T22:22:12.559" v="0" actId="26606"/>
          <ac:cxnSpMkLst>
            <pc:docMk/>
            <pc:sldMk cId="799734767" sldId="258"/>
            <ac:cxnSpMk id="11" creationId="{2752F38C-F560-47AA-90AD-209F39C04150}"/>
          </ac:cxnSpMkLst>
        </pc:cxnChg>
        <pc:cxnChg chg="add del">
          <ac:chgData name="Schoster, Austin (schostaj)" userId="67316e0e-e6e8-48cd-b0c9-f699016bb802" providerId="ADAL" clId="{A9B00718-DFAF-492F-B6B6-6CD3C7B70B6D}" dt="2024-10-17T22:22:25.782" v="1" actId="26606"/>
          <ac:cxnSpMkLst>
            <pc:docMk/>
            <pc:sldMk cId="799734767" sldId="258"/>
            <ac:cxnSpMk id="20" creationId="{2752F38C-F560-47AA-90AD-209F39C04150}"/>
          </ac:cxnSpMkLst>
        </pc:cxnChg>
        <pc:cxnChg chg="add">
          <ac:chgData name="Schoster, Austin (schostaj)" userId="67316e0e-e6e8-48cd-b0c9-f699016bb802" providerId="ADAL" clId="{A9B00718-DFAF-492F-B6B6-6CD3C7B70B6D}" dt="2024-10-17T22:22:25.782" v="1" actId="26606"/>
          <ac:cxnSpMkLst>
            <pc:docMk/>
            <pc:sldMk cId="799734767" sldId="258"/>
            <ac:cxnSpMk id="29" creationId="{2752F38C-F560-47AA-90AD-209F39C04150}"/>
          </ac:cxnSpMkLst>
        </pc:cxnChg>
      </pc:sldChg>
      <pc:sldChg chg="addSp delSp modSp mod ord setBg">
        <pc:chgData name="Schoster, Austin (schostaj)" userId="67316e0e-e6e8-48cd-b0c9-f699016bb802" providerId="ADAL" clId="{A9B00718-DFAF-492F-B6B6-6CD3C7B70B6D}" dt="2024-10-19T00:22:52.765" v="823"/>
        <pc:sldMkLst>
          <pc:docMk/>
          <pc:sldMk cId="1143121857" sldId="259"/>
        </pc:sldMkLst>
        <pc:spChg chg="mod">
          <ac:chgData name="Schoster, Austin (schostaj)" userId="67316e0e-e6e8-48cd-b0c9-f699016bb802" providerId="ADAL" clId="{A9B00718-DFAF-492F-B6B6-6CD3C7B70B6D}" dt="2024-10-18T20:22:08.904" v="286" actId="26606"/>
          <ac:spMkLst>
            <pc:docMk/>
            <pc:sldMk cId="1143121857" sldId="259"/>
            <ac:spMk id="2" creationId="{1D359639-D672-B0D5-85B6-436BB122F868}"/>
          </ac:spMkLst>
        </pc:spChg>
        <pc:spChg chg="mod ord">
          <ac:chgData name="Schoster, Austin (schostaj)" userId="67316e0e-e6e8-48cd-b0c9-f699016bb802" providerId="ADAL" clId="{A9B00718-DFAF-492F-B6B6-6CD3C7B70B6D}" dt="2024-10-18T21:29:46.703" v="293" actId="26606"/>
          <ac:spMkLst>
            <pc:docMk/>
            <pc:sldMk cId="1143121857" sldId="259"/>
            <ac:spMk id="3" creationId="{AC3DA693-A3A0-2D06-6389-9E4784E25328}"/>
          </ac:spMkLst>
        </pc:spChg>
        <pc:spChg chg="add del">
          <ac:chgData name="Schoster, Austin (schostaj)" userId="67316e0e-e6e8-48cd-b0c9-f699016bb802" providerId="ADAL" clId="{A9B00718-DFAF-492F-B6B6-6CD3C7B70B6D}" dt="2024-10-18T21:29:46.703" v="293" actId="26606"/>
          <ac:spMkLst>
            <pc:docMk/>
            <pc:sldMk cId="1143121857" sldId="259"/>
            <ac:spMk id="10" creationId="{13BCCAE5-A35B-4B66-A4A7-E23C34A403A4}"/>
          </ac:spMkLst>
        </pc:spChg>
        <pc:spChg chg="add del">
          <ac:chgData name="Schoster, Austin (schostaj)" userId="67316e0e-e6e8-48cd-b0c9-f699016bb802" providerId="ADAL" clId="{A9B00718-DFAF-492F-B6B6-6CD3C7B70B6D}" dt="2024-10-18T21:29:46.703" v="293" actId="26606"/>
          <ac:spMkLst>
            <pc:docMk/>
            <pc:sldMk cId="1143121857" sldId="259"/>
            <ac:spMk id="14" creationId="{0B2EDFE5-9478-4774-9D3D-FEC7DC7082EF}"/>
          </ac:spMkLst>
        </pc:spChg>
        <pc:spChg chg="add">
          <ac:chgData name="Schoster, Austin (schostaj)" userId="67316e0e-e6e8-48cd-b0c9-f699016bb802" providerId="ADAL" clId="{A9B00718-DFAF-492F-B6B6-6CD3C7B70B6D}" dt="2024-10-18T21:29:46.703" v="293" actId="26606"/>
          <ac:spMkLst>
            <pc:docMk/>
            <pc:sldMk cId="1143121857" sldId="259"/>
            <ac:spMk id="19" creationId="{13BCCAE5-A35B-4B66-A4A7-E23C34A403A4}"/>
          </ac:spMkLst>
        </pc:spChg>
        <pc:spChg chg="add">
          <ac:chgData name="Schoster, Austin (schostaj)" userId="67316e0e-e6e8-48cd-b0c9-f699016bb802" providerId="ADAL" clId="{A9B00718-DFAF-492F-B6B6-6CD3C7B70B6D}" dt="2024-10-18T21:29:46.703" v="293" actId="26606"/>
          <ac:spMkLst>
            <pc:docMk/>
            <pc:sldMk cId="1143121857" sldId="259"/>
            <ac:spMk id="23" creationId="{0B2EDFE5-9478-4774-9D3D-FEC7DC7082EF}"/>
          </ac:spMkLst>
        </pc:spChg>
        <pc:picChg chg="add mod">
          <ac:chgData name="Schoster, Austin (schostaj)" userId="67316e0e-e6e8-48cd-b0c9-f699016bb802" providerId="ADAL" clId="{A9B00718-DFAF-492F-B6B6-6CD3C7B70B6D}" dt="2024-10-18T21:29:46.703" v="293" actId="26606"/>
          <ac:picMkLst>
            <pc:docMk/>
            <pc:sldMk cId="1143121857" sldId="259"/>
            <ac:picMk id="5" creationId="{AF4250EB-19F6-D294-5BA2-E984FC99FB46}"/>
          </ac:picMkLst>
        </pc:picChg>
        <pc:picChg chg="add del">
          <ac:chgData name="Schoster, Austin (schostaj)" userId="67316e0e-e6e8-48cd-b0c9-f699016bb802" providerId="ADAL" clId="{A9B00718-DFAF-492F-B6B6-6CD3C7B70B6D}" dt="2024-10-18T21:29:44.818" v="292" actId="478"/>
          <ac:picMkLst>
            <pc:docMk/>
            <pc:sldMk cId="1143121857" sldId="259"/>
            <ac:picMk id="7" creationId="{F9D205D3-2C38-6355-F998-1A27970AAD69}"/>
          </ac:picMkLst>
        </pc:picChg>
        <pc:cxnChg chg="add del">
          <ac:chgData name="Schoster, Austin (schostaj)" userId="67316e0e-e6e8-48cd-b0c9-f699016bb802" providerId="ADAL" clId="{A9B00718-DFAF-492F-B6B6-6CD3C7B70B6D}" dt="2024-10-18T21:29:46.703" v="293" actId="26606"/>
          <ac:cxnSpMkLst>
            <pc:docMk/>
            <pc:sldMk cId="1143121857" sldId="259"/>
            <ac:cxnSpMk id="12" creationId="{6987BDFB-DE64-4B56-B44F-45FAE19FA94E}"/>
          </ac:cxnSpMkLst>
        </pc:cxnChg>
        <pc:cxnChg chg="add">
          <ac:chgData name="Schoster, Austin (schostaj)" userId="67316e0e-e6e8-48cd-b0c9-f699016bb802" providerId="ADAL" clId="{A9B00718-DFAF-492F-B6B6-6CD3C7B70B6D}" dt="2024-10-18T21:29:46.703" v="293" actId="26606"/>
          <ac:cxnSpMkLst>
            <pc:docMk/>
            <pc:sldMk cId="1143121857" sldId="259"/>
            <ac:cxnSpMk id="21" creationId="{6987BDFB-DE64-4B56-B44F-45FAE19FA94E}"/>
          </ac:cxnSpMkLst>
        </pc:cxnChg>
      </pc:sldChg>
      <pc:sldChg chg="addSp delSp modSp mod setBg setClrOvrMap">
        <pc:chgData name="Schoster, Austin (schostaj)" userId="67316e0e-e6e8-48cd-b0c9-f699016bb802" providerId="ADAL" clId="{A9B00718-DFAF-492F-B6B6-6CD3C7B70B6D}" dt="2024-10-19T17:08:25.521" v="914" actId="26606"/>
        <pc:sldMkLst>
          <pc:docMk/>
          <pc:sldMk cId="3958937756" sldId="260"/>
        </pc:sldMkLst>
        <pc:spChg chg="mod">
          <ac:chgData name="Schoster, Austin (schostaj)" userId="67316e0e-e6e8-48cd-b0c9-f699016bb802" providerId="ADAL" clId="{A9B00718-DFAF-492F-B6B6-6CD3C7B70B6D}" dt="2024-10-19T17:07:24.457" v="891" actId="26606"/>
          <ac:spMkLst>
            <pc:docMk/>
            <pc:sldMk cId="3958937756" sldId="260"/>
            <ac:spMk id="2" creationId="{AF452F13-1A0A-ABAE-B6E2-787D033534B1}"/>
          </ac:spMkLst>
        </pc:spChg>
        <pc:spChg chg="mod">
          <ac:chgData name="Schoster, Austin (schostaj)" userId="67316e0e-e6e8-48cd-b0c9-f699016bb802" providerId="ADAL" clId="{A9B00718-DFAF-492F-B6B6-6CD3C7B70B6D}" dt="2024-10-19T17:08:25.521" v="914" actId="26606"/>
          <ac:spMkLst>
            <pc:docMk/>
            <pc:sldMk cId="3958937756" sldId="260"/>
            <ac:spMk id="3" creationId="{5EC10837-B23C-7AF3-658A-DC47DE3D06A1}"/>
          </ac:spMkLst>
        </pc:spChg>
        <pc:spChg chg="add del">
          <ac:chgData name="Schoster, Austin (schostaj)" userId="67316e0e-e6e8-48cd-b0c9-f699016bb802" providerId="ADAL" clId="{A9B00718-DFAF-492F-B6B6-6CD3C7B70B6D}" dt="2024-10-19T17:08:25.521" v="914" actId="26606"/>
          <ac:spMkLst>
            <pc:docMk/>
            <pc:sldMk cId="3958937756" sldId="260"/>
            <ac:spMk id="10" creationId="{E844E128-FF69-4E9F-8327-6B504B3C5AE1}"/>
          </ac:spMkLst>
        </pc:spChg>
        <pc:spChg chg="add">
          <ac:chgData name="Schoster, Austin (schostaj)" userId="67316e0e-e6e8-48cd-b0c9-f699016bb802" providerId="ADAL" clId="{A9B00718-DFAF-492F-B6B6-6CD3C7B70B6D}" dt="2024-10-19T17:08:25.521" v="914" actId="26606"/>
          <ac:spMkLst>
            <pc:docMk/>
            <pc:sldMk cId="3958937756" sldId="260"/>
            <ac:spMk id="17" creationId="{E844E128-FF69-4E9F-8327-6B504B3C5AE1}"/>
          </ac:spMkLst>
        </pc:spChg>
        <pc:picChg chg="add mod">
          <ac:chgData name="Schoster, Austin (schostaj)" userId="67316e0e-e6e8-48cd-b0c9-f699016bb802" providerId="ADAL" clId="{A9B00718-DFAF-492F-B6B6-6CD3C7B70B6D}" dt="2024-10-19T17:07:51.049" v="895" actId="14100"/>
          <ac:picMkLst>
            <pc:docMk/>
            <pc:sldMk cId="3958937756" sldId="260"/>
            <ac:picMk id="5" creationId="{1DDF30FE-A6DD-2CAB-377C-BFA876D070AD}"/>
          </ac:picMkLst>
        </pc:picChg>
        <pc:cxnChg chg="add del">
          <ac:chgData name="Schoster, Austin (schostaj)" userId="67316e0e-e6e8-48cd-b0c9-f699016bb802" providerId="ADAL" clId="{A9B00718-DFAF-492F-B6B6-6CD3C7B70B6D}" dt="2024-10-19T17:08:25.521" v="914" actId="26606"/>
          <ac:cxnSpMkLst>
            <pc:docMk/>
            <pc:sldMk cId="3958937756" sldId="260"/>
            <ac:cxnSpMk id="12" creationId="{055CEADF-09EA-423C-8C45-F94AF44D5AF0}"/>
          </ac:cxnSpMkLst>
        </pc:cxnChg>
        <pc:cxnChg chg="add">
          <ac:chgData name="Schoster, Austin (schostaj)" userId="67316e0e-e6e8-48cd-b0c9-f699016bb802" providerId="ADAL" clId="{A9B00718-DFAF-492F-B6B6-6CD3C7B70B6D}" dt="2024-10-19T17:08:25.521" v="914" actId="26606"/>
          <ac:cxnSpMkLst>
            <pc:docMk/>
            <pc:sldMk cId="3958937756" sldId="260"/>
            <ac:cxnSpMk id="19" creationId="{055CEADF-09EA-423C-8C45-F94AF44D5AF0}"/>
          </ac:cxnSpMkLst>
        </pc:cxnChg>
      </pc:sldChg>
      <pc:sldChg chg="addSp delSp modSp mod setBg setClrOvrMap">
        <pc:chgData name="Schoster, Austin (schostaj)" userId="67316e0e-e6e8-48cd-b0c9-f699016bb802" providerId="ADAL" clId="{A9B00718-DFAF-492F-B6B6-6CD3C7B70B6D}" dt="2024-10-19T19:19:09.677" v="1182" actId="26606"/>
        <pc:sldMkLst>
          <pc:docMk/>
          <pc:sldMk cId="698149577" sldId="261"/>
        </pc:sldMkLst>
        <pc:spChg chg="mod">
          <ac:chgData name="Schoster, Austin (schostaj)" userId="67316e0e-e6e8-48cd-b0c9-f699016bb802" providerId="ADAL" clId="{A9B00718-DFAF-492F-B6B6-6CD3C7B70B6D}" dt="2024-10-19T19:19:09.677" v="1182" actId="26606"/>
          <ac:spMkLst>
            <pc:docMk/>
            <pc:sldMk cId="698149577" sldId="261"/>
            <ac:spMk id="2" creationId="{E7BB4BCB-3AC5-DE66-934F-C75258E06544}"/>
          </ac:spMkLst>
        </pc:spChg>
        <pc:spChg chg="del mod">
          <ac:chgData name="Schoster, Austin (schostaj)" userId="67316e0e-e6e8-48cd-b0c9-f699016bb802" providerId="ADAL" clId="{A9B00718-DFAF-492F-B6B6-6CD3C7B70B6D}" dt="2024-10-19T19:19:09.677" v="1182" actId="26606"/>
          <ac:spMkLst>
            <pc:docMk/>
            <pc:sldMk cId="698149577" sldId="261"/>
            <ac:spMk id="3" creationId="{8000432A-7FA9-B642-9F92-EC29E60C30AD}"/>
          </ac:spMkLst>
        </pc:spChg>
        <pc:spChg chg="add">
          <ac:chgData name="Schoster, Austin (schostaj)" userId="67316e0e-e6e8-48cd-b0c9-f699016bb802" providerId="ADAL" clId="{A9B00718-DFAF-492F-B6B6-6CD3C7B70B6D}" dt="2024-10-19T19:19:09.677" v="1182" actId="26606"/>
          <ac:spMkLst>
            <pc:docMk/>
            <pc:sldMk cId="698149577" sldId="261"/>
            <ac:spMk id="9" creationId="{0F6F1E82-F603-49E4-9641-09EEA984A343}"/>
          </ac:spMkLst>
        </pc:spChg>
        <pc:spChg chg="add">
          <ac:chgData name="Schoster, Austin (schostaj)" userId="67316e0e-e6e8-48cd-b0c9-f699016bb802" providerId="ADAL" clId="{A9B00718-DFAF-492F-B6B6-6CD3C7B70B6D}" dt="2024-10-19T19:19:09.677" v="1182" actId="26606"/>
          <ac:spMkLst>
            <pc:docMk/>
            <pc:sldMk cId="698149577" sldId="261"/>
            <ac:spMk id="13" creationId="{9D1595AB-90F6-488F-B5E3-F8CFCC8FAA19}"/>
          </ac:spMkLst>
        </pc:spChg>
        <pc:graphicFrameChg chg="add">
          <ac:chgData name="Schoster, Austin (schostaj)" userId="67316e0e-e6e8-48cd-b0c9-f699016bb802" providerId="ADAL" clId="{A9B00718-DFAF-492F-B6B6-6CD3C7B70B6D}" dt="2024-10-19T19:19:09.677" v="1182" actId="26606"/>
          <ac:graphicFrameMkLst>
            <pc:docMk/>
            <pc:sldMk cId="698149577" sldId="261"/>
            <ac:graphicFrameMk id="5" creationId="{DB5E9D8E-7E05-A133-FD20-CBD41077E234}"/>
          </ac:graphicFrameMkLst>
        </pc:graphicFrameChg>
        <pc:cxnChg chg="add">
          <ac:chgData name="Schoster, Austin (schostaj)" userId="67316e0e-e6e8-48cd-b0c9-f699016bb802" providerId="ADAL" clId="{A9B00718-DFAF-492F-B6B6-6CD3C7B70B6D}" dt="2024-10-19T19:19:09.677" v="1182" actId="26606"/>
          <ac:cxnSpMkLst>
            <pc:docMk/>
            <pc:sldMk cId="698149577" sldId="261"/>
            <ac:cxnSpMk id="11" creationId="{C81CFD00-FC30-4AFB-A61F-3127B2C90F71}"/>
          </ac:cxnSpMkLst>
        </pc:cxnChg>
      </pc:sldChg>
      <pc:sldChg chg="addSp delSp modSp mod setBg setClrOvrMap">
        <pc:chgData name="Schoster, Austin (schostaj)" userId="67316e0e-e6e8-48cd-b0c9-f699016bb802" providerId="ADAL" clId="{A9B00718-DFAF-492F-B6B6-6CD3C7B70B6D}" dt="2024-10-19T19:28:13.860" v="1949" actId="26606"/>
        <pc:sldMkLst>
          <pc:docMk/>
          <pc:sldMk cId="1966832463" sldId="262"/>
        </pc:sldMkLst>
        <pc:spChg chg="mod">
          <ac:chgData name="Schoster, Austin (schostaj)" userId="67316e0e-e6e8-48cd-b0c9-f699016bb802" providerId="ADAL" clId="{A9B00718-DFAF-492F-B6B6-6CD3C7B70B6D}" dt="2024-10-19T19:28:13.860" v="1949" actId="26606"/>
          <ac:spMkLst>
            <pc:docMk/>
            <pc:sldMk cId="1966832463" sldId="262"/>
            <ac:spMk id="2" creationId="{8D121A06-93F9-3B6F-5285-833582B477A2}"/>
          </ac:spMkLst>
        </pc:spChg>
        <pc:spChg chg="add del mod">
          <ac:chgData name="Schoster, Austin (schostaj)" userId="67316e0e-e6e8-48cd-b0c9-f699016bb802" providerId="ADAL" clId="{A9B00718-DFAF-492F-B6B6-6CD3C7B70B6D}" dt="2024-10-19T19:28:13.860" v="1949" actId="26606"/>
          <ac:spMkLst>
            <pc:docMk/>
            <pc:sldMk cId="1966832463" sldId="262"/>
            <ac:spMk id="3" creationId="{28D60D24-EA8B-B498-B0B0-9A03123FEB43}"/>
          </ac:spMkLst>
        </pc:spChg>
        <pc:spChg chg="add del">
          <ac:chgData name="Schoster, Austin (schostaj)" userId="67316e0e-e6e8-48cd-b0c9-f699016bb802" providerId="ADAL" clId="{A9B00718-DFAF-492F-B6B6-6CD3C7B70B6D}" dt="2024-10-19T19:28:13.840" v="1948" actId="26606"/>
          <ac:spMkLst>
            <pc:docMk/>
            <pc:sldMk cId="1966832463" sldId="262"/>
            <ac:spMk id="9" creationId="{103E59AE-44F8-4FB9-BF05-C888FE3E1DFA}"/>
          </ac:spMkLst>
        </pc:spChg>
        <pc:spChg chg="add del">
          <ac:chgData name="Schoster, Austin (schostaj)" userId="67316e0e-e6e8-48cd-b0c9-f699016bb802" providerId="ADAL" clId="{A9B00718-DFAF-492F-B6B6-6CD3C7B70B6D}" dt="2024-10-19T19:28:13.840" v="1948" actId="26606"/>
          <ac:spMkLst>
            <pc:docMk/>
            <pc:sldMk cId="1966832463" sldId="262"/>
            <ac:spMk id="13" creationId="{8B6B14AE-589A-45CC-A30D-41995FC1F8BA}"/>
          </ac:spMkLst>
        </pc:spChg>
        <pc:spChg chg="add">
          <ac:chgData name="Schoster, Austin (schostaj)" userId="67316e0e-e6e8-48cd-b0c9-f699016bb802" providerId="ADAL" clId="{A9B00718-DFAF-492F-B6B6-6CD3C7B70B6D}" dt="2024-10-19T19:28:13.860" v="1949" actId="26606"/>
          <ac:spMkLst>
            <pc:docMk/>
            <pc:sldMk cId="1966832463" sldId="262"/>
            <ac:spMk id="15" creationId="{EE1530B0-6F96-46C0-8B3E-3215CB756BE4}"/>
          </ac:spMkLst>
        </pc:spChg>
        <pc:spChg chg="add">
          <ac:chgData name="Schoster, Austin (schostaj)" userId="67316e0e-e6e8-48cd-b0c9-f699016bb802" providerId="ADAL" clId="{A9B00718-DFAF-492F-B6B6-6CD3C7B70B6D}" dt="2024-10-19T19:28:13.860" v="1949" actId="26606"/>
          <ac:spMkLst>
            <pc:docMk/>
            <pc:sldMk cId="1966832463" sldId="262"/>
            <ac:spMk id="16" creationId="{754910CF-1B56-45D3-960A-E89F7B3B9131}"/>
          </ac:spMkLst>
        </pc:spChg>
        <pc:graphicFrameChg chg="add del">
          <ac:chgData name="Schoster, Austin (schostaj)" userId="67316e0e-e6e8-48cd-b0c9-f699016bb802" providerId="ADAL" clId="{A9B00718-DFAF-492F-B6B6-6CD3C7B70B6D}" dt="2024-10-19T19:28:13.840" v="1948" actId="26606"/>
          <ac:graphicFrameMkLst>
            <pc:docMk/>
            <pc:sldMk cId="1966832463" sldId="262"/>
            <ac:graphicFrameMk id="5" creationId="{6BD1E452-AA79-16B8-7AA0-171D5B562331}"/>
          </ac:graphicFrameMkLst>
        </pc:graphicFrameChg>
        <pc:graphicFrameChg chg="add">
          <ac:chgData name="Schoster, Austin (schostaj)" userId="67316e0e-e6e8-48cd-b0c9-f699016bb802" providerId="ADAL" clId="{A9B00718-DFAF-492F-B6B6-6CD3C7B70B6D}" dt="2024-10-19T19:28:13.860" v="1949" actId="26606"/>
          <ac:graphicFrameMkLst>
            <pc:docMk/>
            <pc:sldMk cId="1966832463" sldId="262"/>
            <ac:graphicFrameMk id="17" creationId="{7D8CE7D1-0222-8125-B022-623794794EBF}"/>
          </ac:graphicFrameMkLst>
        </pc:graphicFrameChg>
        <pc:cxnChg chg="add del">
          <ac:chgData name="Schoster, Austin (schostaj)" userId="67316e0e-e6e8-48cd-b0c9-f699016bb802" providerId="ADAL" clId="{A9B00718-DFAF-492F-B6B6-6CD3C7B70B6D}" dt="2024-10-19T19:28:13.840" v="1948" actId="26606"/>
          <ac:cxnSpMkLst>
            <pc:docMk/>
            <pc:sldMk cId="1966832463" sldId="262"/>
            <ac:cxnSpMk id="11" creationId="{2752F38C-F560-47AA-90AD-209F39C04150}"/>
          </ac:cxnSpMkLst>
        </pc:cxnChg>
      </pc:sldChg>
      <pc:sldChg chg="addSp delSp modSp mod ord">
        <pc:chgData name="Schoster, Austin (schostaj)" userId="67316e0e-e6e8-48cd-b0c9-f699016bb802" providerId="ADAL" clId="{A9B00718-DFAF-492F-B6B6-6CD3C7B70B6D}" dt="2024-10-23T17:02:05.440" v="2055" actId="26606"/>
        <pc:sldMkLst>
          <pc:docMk/>
          <pc:sldMk cId="1426575797" sldId="263"/>
        </pc:sldMkLst>
        <pc:spChg chg="mod">
          <ac:chgData name="Schoster, Austin (schostaj)" userId="67316e0e-e6e8-48cd-b0c9-f699016bb802" providerId="ADAL" clId="{A9B00718-DFAF-492F-B6B6-6CD3C7B70B6D}" dt="2024-10-23T17:02:05.440" v="2055" actId="26606"/>
          <ac:spMkLst>
            <pc:docMk/>
            <pc:sldMk cId="1426575797" sldId="263"/>
            <ac:spMk id="2" creationId="{509654CF-91CB-FB11-5E45-B205DC1A5801}"/>
          </ac:spMkLst>
        </pc:spChg>
        <pc:spChg chg="mod">
          <ac:chgData name="Schoster, Austin (schostaj)" userId="67316e0e-e6e8-48cd-b0c9-f699016bb802" providerId="ADAL" clId="{A9B00718-DFAF-492F-B6B6-6CD3C7B70B6D}" dt="2024-10-23T17:02:05.440" v="2055" actId="26606"/>
          <ac:spMkLst>
            <pc:docMk/>
            <pc:sldMk cId="1426575797" sldId="263"/>
            <ac:spMk id="3" creationId="{B6D6FBBE-B004-2F39-612F-BFF876D47A6F}"/>
          </ac:spMkLst>
        </pc:spChg>
        <pc:spChg chg="add del">
          <ac:chgData name="Schoster, Austin (schostaj)" userId="67316e0e-e6e8-48cd-b0c9-f699016bb802" providerId="ADAL" clId="{A9B00718-DFAF-492F-B6B6-6CD3C7B70B6D}" dt="2024-10-23T16:57:14.751" v="2052" actId="26606"/>
          <ac:spMkLst>
            <pc:docMk/>
            <pc:sldMk cId="1426575797" sldId="263"/>
            <ac:spMk id="16" creationId="{13BCCAE5-A35B-4B66-A4A7-E23C34A403A4}"/>
          </ac:spMkLst>
        </pc:spChg>
        <pc:spChg chg="add del">
          <ac:chgData name="Schoster, Austin (schostaj)" userId="67316e0e-e6e8-48cd-b0c9-f699016bb802" providerId="ADAL" clId="{A9B00718-DFAF-492F-B6B6-6CD3C7B70B6D}" dt="2024-10-23T16:57:14.751" v="2052" actId="26606"/>
          <ac:spMkLst>
            <pc:docMk/>
            <pc:sldMk cId="1426575797" sldId="263"/>
            <ac:spMk id="19" creationId="{0B2EDFE5-9478-4774-9D3D-FEC7DC7082EF}"/>
          </ac:spMkLst>
        </pc:spChg>
        <pc:spChg chg="add del">
          <ac:chgData name="Schoster, Austin (schostaj)" userId="67316e0e-e6e8-48cd-b0c9-f699016bb802" providerId="ADAL" clId="{A9B00718-DFAF-492F-B6B6-6CD3C7B70B6D}" dt="2024-10-23T16:57:14.751" v="2052" actId="26606"/>
          <ac:spMkLst>
            <pc:docMk/>
            <pc:sldMk cId="1426575797" sldId="263"/>
            <ac:spMk id="24" creationId="{13BCCAE5-A35B-4B66-A4A7-E23C34A403A4}"/>
          </ac:spMkLst>
        </pc:spChg>
        <pc:spChg chg="add del">
          <ac:chgData name="Schoster, Austin (schostaj)" userId="67316e0e-e6e8-48cd-b0c9-f699016bb802" providerId="ADAL" clId="{A9B00718-DFAF-492F-B6B6-6CD3C7B70B6D}" dt="2024-10-23T16:57:14.751" v="2052" actId="26606"/>
          <ac:spMkLst>
            <pc:docMk/>
            <pc:sldMk cId="1426575797" sldId="263"/>
            <ac:spMk id="28" creationId="{CB06839E-D8C3-4A74-BA2B-3B97E7B2CDB5}"/>
          </ac:spMkLst>
        </pc:spChg>
        <pc:spChg chg="del">
          <ac:chgData name="Schoster, Austin (schostaj)" userId="67316e0e-e6e8-48cd-b0c9-f699016bb802" providerId="ADAL" clId="{A9B00718-DFAF-492F-B6B6-6CD3C7B70B6D}" dt="2024-10-23T17:02:05.440" v="2055" actId="26606"/>
          <ac:spMkLst>
            <pc:docMk/>
            <pc:sldMk cId="1426575797" sldId="263"/>
            <ac:spMk id="44" creationId="{13BCCAE5-A35B-4B66-A4A7-E23C34A403A4}"/>
          </ac:spMkLst>
        </pc:spChg>
        <pc:spChg chg="del">
          <ac:chgData name="Schoster, Austin (schostaj)" userId="67316e0e-e6e8-48cd-b0c9-f699016bb802" providerId="ADAL" clId="{A9B00718-DFAF-492F-B6B6-6CD3C7B70B6D}" dt="2024-10-23T17:02:05.440" v="2055" actId="26606"/>
          <ac:spMkLst>
            <pc:docMk/>
            <pc:sldMk cId="1426575797" sldId="263"/>
            <ac:spMk id="48" creationId="{0B2EDFE5-9478-4774-9D3D-FEC7DC7082EF}"/>
          </ac:spMkLst>
        </pc:spChg>
        <pc:spChg chg="add">
          <ac:chgData name="Schoster, Austin (schostaj)" userId="67316e0e-e6e8-48cd-b0c9-f699016bb802" providerId="ADAL" clId="{A9B00718-DFAF-492F-B6B6-6CD3C7B70B6D}" dt="2024-10-23T17:02:05.440" v="2055" actId="26606"/>
          <ac:spMkLst>
            <pc:docMk/>
            <pc:sldMk cId="1426575797" sldId="263"/>
            <ac:spMk id="53" creationId="{13BCCAE5-A35B-4B66-A4A7-E23C34A403A4}"/>
          </ac:spMkLst>
        </pc:spChg>
        <pc:spChg chg="add">
          <ac:chgData name="Schoster, Austin (schostaj)" userId="67316e0e-e6e8-48cd-b0c9-f699016bb802" providerId="ADAL" clId="{A9B00718-DFAF-492F-B6B6-6CD3C7B70B6D}" dt="2024-10-23T17:02:05.440" v="2055" actId="26606"/>
          <ac:spMkLst>
            <pc:docMk/>
            <pc:sldMk cId="1426575797" sldId="263"/>
            <ac:spMk id="57" creationId="{CB06839E-D8C3-4A74-BA2B-3B97E7B2CDB5}"/>
          </ac:spMkLst>
        </pc:spChg>
        <pc:picChg chg="del mod ord">
          <ac:chgData name="Schoster, Austin (schostaj)" userId="67316e0e-e6e8-48cd-b0c9-f699016bb802" providerId="ADAL" clId="{A9B00718-DFAF-492F-B6B6-6CD3C7B70B6D}" dt="2024-10-23T17:00:04.895" v="2054" actId="478"/>
          <ac:picMkLst>
            <pc:docMk/>
            <pc:sldMk cId="1426575797" sldId="263"/>
            <ac:picMk id="18" creationId="{FA52A86A-A0F3-81BB-9337-9F6A2A6879C9}"/>
          </ac:picMkLst>
        </pc:picChg>
        <pc:picChg chg="mod ord">
          <ac:chgData name="Schoster, Austin (schostaj)" userId="67316e0e-e6e8-48cd-b0c9-f699016bb802" providerId="ADAL" clId="{A9B00718-DFAF-492F-B6B6-6CD3C7B70B6D}" dt="2024-10-23T17:02:05.440" v="2055" actId="26606"/>
          <ac:picMkLst>
            <pc:docMk/>
            <pc:sldMk cId="1426575797" sldId="263"/>
            <ac:picMk id="41" creationId="{5BC326A7-ED38-130D-13C7-DED19DE24FA0}"/>
          </ac:picMkLst>
        </pc:picChg>
        <pc:cxnChg chg="add del">
          <ac:chgData name="Schoster, Austin (schostaj)" userId="67316e0e-e6e8-48cd-b0c9-f699016bb802" providerId="ADAL" clId="{A9B00718-DFAF-492F-B6B6-6CD3C7B70B6D}" dt="2024-10-23T16:57:14.751" v="2052" actId="26606"/>
          <ac:cxnSpMkLst>
            <pc:docMk/>
            <pc:sldMk cId="1426575797" sldId="263"/>
            <ac:cxnSpMk id="17" creationId="{6987BDFB-DE64-4B56-B44F-45FAE19FA94E}"/>
          </ac:cxnSpMkLst>
        </pc:cxnChg>
        <pc:cxnChg chg="add del">
          <ac:chgData name="Schoster, Austin (schostaj)" userId="67316e0e-e6e8-48cd-b0c9-f699016bb802" providerId="ADAL" clId="{A9B00718-DFAF-492F-B6B6-6CD3C7B70B6D}" dt="2024-10-23T16:57:14.751" v="2052" actId="26606"/>
          <ac:cxnSpMkLst>
            <pc:docMk/>
            <pc:sldMk cId="1426575797" sldId="263"/>
            <ac:cxnSpMk id="26" creationId="{6987BDFB-DE64-4B56-B44F-45FAE19FA94E}"/>
          </ac:cxnSpMkLst>
        </pc:cxnChg>
        <pc:cxnChg chg="del">
          <ac:chgData name="Schoster, Austin (schostaj)" userId="67316e0e-e6e8-48cd-b0c9-f699016bb802" providerId="ADAL" clId="{A9B00718-DFAF-492F-B6B6-6CD3C7B70B6D}" dt="2024-10-23T17:02:05.440" v="2055" actId="26606"/>
          <ac:cxnSpMkLst>
            <pc:docMk/>
            <pc:sldMk cId="1426575797" sldId="263"/>
            <ac:cxnSpMk id="46" creationId="{6987BDFB-DE64-4B56-B44F-45FAE19FA94E}"/>
          </ac:cxnSpMkLst>
        </pc:cxnChg>
        <pc:cxnChg chg="add">
          <ac:chgData name="Schoster, Austin (schostaj)" userId="67316e0e-e6e8-48cd-b0c9-f699016bb802" providerId="ADAL" clId="{A9B00718-DFAF-492F-B6B6-6CD3C7B70B6D}" dt="2024-10-23T17:02:05.440" v="2055" actId="26606"/>
          <ac:cxnSpMkLst>
            <pc:docMk/>
            <pc:sldMk cId="1426575797" sldId="263"/>
            <ac:cxnSpMk id="55" creationId="{6987BDFB-DE64-4B56-B44F-45FAE19FA94E}"/>
          </ac:cxnSpMkLst>
        </pc:cxnChg>
      </pc:sldChg>
      <pc:sldChg chg="addSp delSp modSp mod setClrOvrMap">
        <pc:chgData name="Schoster, Austin (schostaj)" userId="67316e0e-e6e8-48cd-b0c9-f699016bb802" providerId="ADAL" clId="{A9B00718-DFAF-492F-B6B6-6CD3C7B70B6D}" dt="2024-10-25T19:45:38.751" v="2057" actId="113"/>
        <pc:sldMkLst>
          <pc:docMk/>
          <pc:sldMk cId="2736253333" sldId="264"/>
        </pc:sldMkLst>
        <pc:spChg chg="mod">
          <ac:chgData name="Schoster, Austin (schostaj)" userId="67316e0e-e6e8-48cd-b0c9-f699016bb802" providerId="ADAL" clId="{A9B00718-DFAF-492F-B6B6-6CD3C7B70B6D}" dt="2024-10-23T16:38:16.332" v="2036" actId="26606"/>
          <ac:spMkLst>
            <pc:docMk/>
            <pc:sldMk cId="2736253333" sldId="264"/>
            <ac:spMk id="2" creationId="{A00A8FB6-99F6-B416-EA8D-1977D0860CDA}"/>
          </ac:spMkLst>
        </pc:spChg>
        <pc:spChg chg="del mod">
          <ac:chgData name="Schoster, Austin (schostaj)" userId="67316e0e-e6e8-48cd-b0c9-f699016bb802" providerId="ADAL" clId="{A9B00718-DFAF-492F-B6B6-6CD3C7B70B6D}" dt="2024-10-23T16:36:37.094" v="2034" actId="26606"/>
          <ac:spMkLst>
            <pc:docMk/>
            <pc:sldMk cId="2736253333" sldId="264"/>
            <ac:spMk id="3" creationId="{B3553861-603F-7C89-95B3-229B1A37A6E1}"/>
          </ac:spMkLst>
        </pc:spChg>
        <pc:spChg chg="add del">
          <ac:chgData name="Schoster, Austin (schostaj)" userId="67316e0e-e6e8-48cd-b0c9-f699016bb802" providerId="ADAL" clId="{A9B00718-DFAF-492F-B6B6-6CD3C7B70B6D}" dt="2024-10-23T16:38:16.332" v="2036" actId="26606"/>
          <ac:spMkLst>
            <pc:docMk/>
            <pc:sldMk cId="2736253333" sldId="264"/>
            <ac:spMk id="8" creationId="{C8DD82D3-D002-45B0-B16A-82B3DA4EFDDB}"/>
          </ac:spMkLst>
        </pc:spChg>
        <pc:spChg chg="add del">
          <ac:chgData name="Schoster, Austin (schostaj)" userId="67316e0e-e6e8-48cd-b0c9-f699016bb802" providerId="ADAL" clId="{A9B00718-DFAF-492F-B6B6-6CD3C7B70B6D}" dt="2024-10-23T16:38:16.332" v="2036" actId="26606"/>
          <ac:spMkLst>
            <pc:docMk/>
            <pc:sldMk cId="2736253333" sldId="264"/>
            <ac:spMk id="17" creationId="{DFEBD0D2-AA2A-4936-A509-D629383EFFAA}"/>
          </ac:spMkLst>
        </pc:spChg>
        <pc:spChg chg="add del">
          <ac:chgData name="Schoster, Austin (schostaj)" userId="67316e0e-e6e8-48cd-b0c9-f699016bb802" providerId="ADAL" clId="{A9B00718-DFAF-492F-B6B6-6CD3C7B70B6D}" dt="2024-10-23T16:38:16.332" v="2036" actId="26606"/>
          <ac:spMkLst>
            <pc:docMk/>
            <pc:sldMk cId="2736253333" sldId="264"/>
            <ac:spMk id="21" creationId="{86506110-E6E1-4309-83FA-C6B068FA341C}"/>
          </ac:spMkLst>
        </pc:spChg>
        <pc:graphicFrameChg chg="add mod modGraphic">
          <ac:chgData name="Schoster, Austin (schostaj)" userId="67316e0e-e6e8-48cd-b0c9-f699016bb802" providerId="ADAL" clId="{A9B00718-DFAF-492F-B6B6-6CD3C7B70B6D}" dt="2024-10-25T19:45:38.751" v="2057" actId="113"/>
          <ac:graphicFrameMkLst>
            <pc:docMk/>
            <pc:sldMk cId="2736253333" sldId="264"/>
            <ac:graphicFrameMk id="12" creationId="{8571DF92-04DD-4F96-0291-09F1772A0356}"/>
          </ac:graphicFrameMkLst>
        </pc:graphicFrameChg>
        <pc:cxnChg chg="add del">
          <ac:chgData name="Schoster, Austin (schostaj)" userId="67316e0e-e6e8-48cd-b0c9-f699016bb802" providerId="ADAL" clId="{A9B00718-DFAF-492F-B6B6-6CD3C7B70B6D}" dt="2024-10-23T16:38:16.332" v="2036" actId="26606"/>
          <ac:cxnSpMkLst>
            <pc:docMk/>
            <pc:sldMk cId="2736253333" sldId="264"/>
            <ac:cxnSpMk id="10" creationId="{9F09C252-16FE-4557-AD6D-BB5CA773496C}"/>
          </ac:cxnSpMkLst>
        </pc:cxnChg>
        <pc:cxnChg chg="add del">
          <ac:chgData name="Schoster, Austin (schostaj)" userId="67316e0e-e6e8-48cd-b0c9-f699016bb802" providerId="ADAL" clId="{A9B00718-DFAF-492F-B6B6-6CD3C7B70B6D}" dt="2024-10-23T16:38:16.332" v="2036" actId="26606"/>
          <ac:cxnSpMkLst>
            <pc:docMk/>
            <pc:sldMk cId="2736253333" sldId="264"/>
            <ac:cxnSpMk id="19" creationId="{2752F38C-F560-47AA-90AD-209F39C04150}"/>
          </ac:cxnSpMkLst>
        </pc:cxnChg>
      </pc:sldChg>
      <pc:sldChg chg="addSp delSp modSp mod setBg setClrOvrMap">
        <pc:chgData name="Schoster, Austin (schostaj)" userId="67316e0e-e6e8-48cd-b0c9-f699016bb802" providerId="ADAL" clId="{A9B00718-DFAF-492F-B6B6-6CD3C7B70B6D}" dt="2024-10-23T16:56:47.984" v="2048" actId="26606"/>
        <pc:sldMkLst>
          <pc:docMk/>
          <pc:sldMk cId="3378609381" sldId="265"/>
        </pc:sldMkLst>
        <pc:spChg chg="mod">
          <ac:chgData name="Schoster, Austin (schostaj)" userId="67316e0e-e6e8-48cd-b0c9-f699016bb802" providerId="ADAL" clId="{A9B00718-DFAF-492F-B6B6-6CD3C7B70B6D}" dt="2024-10-23T16:56:47.592" v="2047" actId="26606"/>
          <ac:spMkLst>
            <pc:docMk/>
            <pc:sldMk cId="3378609381" sldId="265"/>
            <ac:spMk id="2" creationId="{A43516C6-CFC1-7CAD-9548-90F627BBBF34}"/>
          </ac:spMkLst>
        </pc:spChg>
        <pc:spChg chg="add del">
          <ac:chgData name="Schoster, Austin (schostaj)" userId="67316e0e-e6e8-48cd-b0c9-f699016bb802" providerId="ADAL" clId="{A9B00718-DFAF-492F-B6B6-6CD3C7B70B6D}" dt="2024-10-23T16:56:47.592" v="2047" actId="26606"/>
          <ac:spMkLst>
            <pc:docMk/>
            <pc:sldMk cId="3378609381" sldId="265"/>
            <ac:spMk id="3" creationId="{91D25786-E53A-DE04-BBB7-41F839AE4573}"/>
          </ac:spMkLst>
        </pc:spChg>
        <pc:spChg chg="add del">
          <ac:chgData name="Schoster, Austin (schostaj)" userId="67316e0e-e6e8-48cd-b0c9-f699016bb802" providerId="ADAL" clId="{A9B00718-DFAF-492F-B6B6-6CD3C7B70B6D}" dt="2024-10-23T16:56:47.592" v="2047" actId="26606"/>
          <ac:spMkLst>
            <pc:docMk/>
            <pc:sldMk cId="3378609381" sldId="265"/>
            <ac:spMk id="9" creationId="{103E59AE-44F8-4FB9-BF05-C888FE3E1DFA}"/>
          </ac:spMkLst>
        </pc:spChg>
        <pc:spChg chg="add del">
          <ac:chgData name="Schoster, Austin (schostaj)" userId="67316e0e-e6e8-48cd-b0c9-f699016bb802" providerId="ADAL" clId="{A9B00718-DFAF-492F-B6B6-6CD3C7B70B6D}" dt="2024-10-23T16:56:47.592" v="2047" actId="26606"/>
          <ac:spMkLst>
            <pc:docMk/>
            <pc:sldMk cId="3378609381" sldId="265"/>
            <ac:spMk id="13" creationId="{8B6B14AE-589A-45CC-A30D-41995FC1F8BA}"/>
          </ac:spMkLst>
        </pc:spChg>
        <pc:graphicFrameChg chg="add del modGraphic">
          <ac:chgData name="Schoster, Austin (schostaj)" userId="67316e0e-e6e8-48cd-b0c9-f699016bb802" providerId="ADAL" clId="{A9B00718-DFAF-492F-B6B6-6CD3C7B70B6D}" dt="2024-10-23T16:56:47.984" v="2048" actId="26606"/>
          <ac:graphicFrameMkLst>
            <pc:docMk/>
            <pc:sldMk cId="3378609381" sldId="265"/>
            <ac:graphicFrameMk id="5" creationId="{6498AB74-274A-6643-4E48-FCFC426039BD}"/>
          </ac:graphicFrameMkLst>
        </pc:graphicFrameChg>
        <pc:cxnChg chg="add del">
          <ac:chgData name="Schoster, Austin (schostaj)" userId="67316e0e-e6e8-48cd-b0c9-f699016bb802" providerId="ADAL" clId="{A9B00718-DFAF-492F-B6B6-6CD3C7B70B6D}" dt="2024-10-23T16:56:47.592" v="2047" actId="26606"/>
          <ac:cxnSpMkLst>
            <pc:docMk/>
            <pc:sldMk cId="3378609381" sldId="265"/>
            <ac:cxnSpMk id="11" creationId="{2752F38C-F560-47AA-90AD-209F39C04150}"/>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707E2-5992-4EA4-9942-67656D38C733}"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4F4AA961-EC5F-4DFF-8AFC-7E8B8EB8D6CA}">
      <dgm:prSet/>
      <dgm:spPr/>
      <dgm:t>
        <a:bodyPr/>
        <a:lstStyle/>
        <a:p>
          <a:r>
            <a:rPr lang="en-US"/>
            <a:t>Austin Schoster</a:t>
          </a:r>
        </a:p>
      </dgm:t>
    </dgm:pt>
    <dgm:pt modelId="{217EEDB5-F2BE-41D7-A102-5D22FD8950B8}" type="parTrans" cxnId="{9EA64D19-C97F-4A35-9D7B-3D2EE8682893}">
      <dgm:prSet/>
      <dgm:spPr/>
      <dgm:t>
        <a:bodyPr/>
        <a:lstStyle/>
        <a:p>
          <a:endParaRPr lang="en-US"/>
        </a:p>
      </dgm:t>
    </dgm:pt>
    <dgm:pt modelId="{19A64049-BDEC-4807-9F67-AD50551DC84C}" type="sibTrans" cxnId="{9EA64D19-C97F-4A35-9D7B-3D2EE8682893}">
      <dgm:prSet/>
      <dgm:spPr/>
      <dgm:t>
        <a:bodyPr/>
        <a:lstStyle/>
        <a:p>
          <a:endParaRPr lang="en-US"/>
        </a:p>
      </dgm:t>
    </dgm:pt>
    <dgm:pt modelId="{AD38EAD2-96E5-4E16-B180-CCC8AB873FB9}">
      <dgm:prSet/>
      <dgm:spPr/>
      <dgm:t>
        <a:bodyPr/>
        <a:lstStyle/>
        <a:p>
          <a:r>
            <a:rPr lang="en-US"/>
            <a:t>schostaj@mail.uc.edu</a:t>
          </a:r>
        </a:p>
      </dgm:t>
    </dgm:pt>
    <dgm:pt modelId="{967A0C18-825A-4DD6-A80D-DF2A5411445C}" type="parTrans" cxnId="{063C6F3B-6453-4E14-9151-35D228F76639}">
      <dgm:prSet/>
      <dgm:spPr/>
      <dgm:t>
        <a:bodyPr/>
        <a:lstStyle/>
        <a:p>
          <a:endParaRPr lang="en-US"/>
        </a:p>
      </dgm:t>
    </dgm:pt>
    <dgm:pt modelId="{703CF008-3E82-4521-B2BD-0777B85A4B60}" type="sibTrans" cxnId="{063C6F3B-6453-4E14-9151-35D228F76639}">
      <dgm:prSet/>
      <dgm:spPr/>
      <dgm:t>
        <a:bodyPr/>
        <a:lstStyle/>
        <a:p>
          <a:endParaRPr lang="en-US"/>
        </a:p>
      </dgm:t>
    </dgm:pt>
    <dgm:pt modelId="{EDAB020B-E81D-4651-9518-B1EC6A9562CE}">
      <dgm:prSet/>
      <dgm:spPr/>
      <dgm:t>
        <a:bodyPr/>
        <a:lstStyle/>
        <a:p>
          <a:r>
            <a:rPr lang="en-US"/>
            <a:t>Joe Schnizer</a:t>
          </a:r>
        </a:p>
      </dgm:t>
    </dgm:pt>
    <dgm:pt modelId="{92D1B255-A225-45D5-86A3-90F9A10B243C}" type="parTrans" cxnId="{E5A1A1AA-8728-4136-9349-3DB7BF8D6B76}">
      <dgm:prSet/>
      <dgm:spPr/>
      <dgm:t>
        <a:bodyPr/>
        <a:lstStyle/>
        <a:p>
          <a:endParaRPr lang="en-US"/>
        </a:p>
      </dgm:t>
    </dgm:pt>
    <dgm:pt modelId="{9E85DD97-FA6C-4E14-8C17-724A23684982}" type="sibTrans" cxnId="{E5A1A1AA-8728-4136-9349-3DB7BF8D6B76}">
      <dgm:prSet/>
      <dgm:spPr/>
      <dgm:t>
        <a:bodyPr/>
        <a:lstStyle/>
        <a:p>
          <a:endParaRPr lang="en-US"/>
        </a:p>
      </dgm:t>
    </dgm:pt>
    <dgm:pt modelId="{5CAD62DC-B526-40C5-BE83-E6F05BAA354B}">
      <dgm:prSet/>
      <dgm:spPr/>
      <dgm:t>
        <a:bodyPr/>
        <a:lstStyle/>
        <a:p>
          <a:r>
            <a:rPr lang="en-US"/>
            <a:t>schnizjt@mail.uc.edu</a:t>
          </a:r>
        </a:p>
      </dgm:t>
    </dgm:pt>
    <dgm:pt modelId="{8FA7A5C3-48F8-456B-86E5-BAC8F46F3259}" type="parTrans" cxnId="{F4917634-236A-4FE2-8429-D5CAA74B70E5}">
      <dgm:prSet/>
      <dgm:spPr/>
      <dgm:t>
        <a:bodyPr/>
        <a:lstStyle/>
        <a:p>
          <a:endParaRPr lang="en-US"/>
        </a:p>
      </dgm:t>
    </dgm:pt>
    <dgm:pt modelId="{123617E8-A556-421E-9247-045AE16961BA}" type="sibTrans" cxnId="{F4917634-236A-4FE2-8429-D5CAA74B70E5}">
      <dgm:prSet/>
      <dgm:spPr/>
      <dgm:t>
        <a:bodyPr/>
        <a:lstStyle/>
        <a:p>
          <a:endParaRPr lang="en-US"/>
        </a:p>
      </dgm:t>
    </dgm:pt>
    <dgm:pt modelId="{DF5D5573-0891-41C2-8B22-54F1D5FAA04A}">
      <dgm:prSet/>
      <dgm:spPr/>
      <dgm:t>
        <a:bodyPr/>
        <a:lstStyle/>
        <a:p>
          <a:r>
            <a:rPr lang="en-US"/>
            <a:t>Derrick Mchale</a:t>
          </a:r>
        </a:p>
      </dgm:t>
    </dgm:pt>
    <dgm:pt modelId="{56A7ADC6-9550-45D8-ABC6-E7FEC35729FC}" type="parTrans" cxnId="{8C2F583A-075F-441B-9FA5-AA38903F3C21}">
      <dgm:prSet/>
      <dgm:spPr/>
      <dgm:t>
        <a:bodyPr/>
        <a:lstStyle/>
        <a:p>
          <a:endParaRPr lang="en-US"/>
        </a:p>
      </dgm:t>
    </dgm:pt>
    <dgm:pt modelId="{38D7E94E-173F-48C5-A01D-8A8472806473}" type="sibTrans" cxnId="{8C2F583A-075F-441B-9FA5-AA38903F3C21}">
      <dgm:prSet/>
      <dgm:spPr/>
      <dgm:t>
        <a:bodyPr/>
        <a:lstStyle/>
        <a:p>
          <a:endParaRPr lang="en-US"/>
        </a:p>
      </dgm:t>
    </dgm:pt>
    <dgm:pt modelId="{2A64E008-EA17-4142-B248-D1A4EA655FAD}">
      <dgm:prSet/>
      <dgm:spPr/>
      <dgm:t>
        <a:bodyPr/>
        <a:lstStyle/>
        <a:p>
          <a:r>
            <a:rPr lang="en-US"/>
            <a:t>mchaleds@mail.uc.edu</a:t>
          </a:r>
        </a:p>
      </dgm:t>
    </dgm:pt>
    <dgm:pt modelId="{7F63E466-F045-4BC6-9099-6B5CB3BC6458}" type="parTrans" cxnId="{2160BBAF-EEB9-49C0-8B1E-FE45515D18F0}">
      <dgm:prSet/>
      <dgm:spPr/>
      <dgm:t>
        <a:bodyPr/>
        <a:lstStyle/>
        <a:p>
          <a:endParaRPr lang="en-US"/>
        </a:p>
      </dgm:t>
    </dgm:pt>
    <dgm:pt modelId="{1D8C8529-A474-4F52-B455-4A4F0BEA1CEF}" type="sibTrans" cxnId="{2160BBAF-EEB9-49C0-8B1E-FE45515D18F0}">
      <dgm:prSet/>
      <dgm:spPr/>
      <dgm:t>
        <a:bodyPr/>
        <a:lstStyle/>
        <a:p>
          <a:endParaRPr lang="en-US"/>
        </a:p>
      </dgm:t>
    </dgm:pt>
    <dgm:pt modelId="{66D6093F-B1A0-47F3-A077-0354745D3F2F}">
      <dgm:prSet/>
      <dgm:spPr/>
      <dgm:t>
        <a:bodyPr/>
        <a:lstStyle/>
        <a:p>
          <a:r>
            <a:rPr lang="en-US"/>
            <a:t>Will Hawkins</a:t>
          </a:r>
        </a:p>
      </dgm:t>
    </dgm:pt>
    <dgm:pt modelId="{27BE2A32-C135-4664-9845-44DE312ADD26}" type="parTrans" cxnId="{082BC3D5-AB3B-4DB4-85E3-AC9AA594B086}">
      <dgm:prSet/>
      <dgm:spPr/>
      <dgm:t>
        <a:bodyPr/>
        <a:lstStyle/>
        <a:p>
          <a:endParaRPr lang="en-US"/>
        </a:p>
      </dgm:t>
    </dgm:pt>
    <dgm:pt modelId="{68B88236-1405-44EA-A46D-7AD726D72C44}" type="sibTrans" cxnId="{082BC3D5-AB3B-4DB4-85E3-AC9AA594B086}">
      <dgm:prSet/>
      <dgm:spPr/>
      <dgm:t>
        <a:bodyPr/>
        <a:lstStyle/>
        <a:p>
          <a:endParaRPr lang="en-US"/>
        </a:p>
      </dgm:t>
    </dgm:pt>
    <dgm:pt modelId="{7A2FD23A-EF89-468F-9A2D-5CA18F62561C}">
      <dgm:prSet/>
      <dgm:spPr/>
      <dgm:t>
        <a:bodyPr/>
        <a:lstStyle/>
        <a:p>
          <a:r>
            <a:rPr lang="en-US"/>
            <a:t>Advisor</a:t>
          </a:r>
        </a:p>
      </dgm:t>
    </dgm:pt>
    <dgm:pt modelId="{125BFF48-446F-41FB-8111-EBBF7BD60EEC}" type="parTrans" cxnId="{9D6D7521-BA53-4980-916E-D547B97CCCB1}">
      <dgm:prSet/>
      <dgm:spPr/>
      <dgm:t>
        <a:bodyPr/>
        <a:lstStyle/>
        <a:p>
          <a:endParaRPr lang="en-US"/>
        </a:p>
      </dgm:t>
    </dgm:pt>
    <dgm:pt modelId="{8F356000-34CA-4FDF-9A04-A6DB6F39762F}" type="sibTrans" cxnId="{9D6D7521-BA53-4980-916E-D547B97CCCB1}">
      <dgm:prSet/>
      <dgm:spPr/>
      <dgm:t>
        <a:bodyPr/>
        <a:lstStyle/>
        <a:p>
          <a:endParaRPr lang="en-US"/>
        </a:p>
      </dgm:t>
    </dgm:pt>
    <dgm:pt modelId="{2635F91F-1DB2-4A3E-A931-00355A56BA8D}" type="pres">
      <dgm:prSet presAssocID="{4A0707E2-5992-4EA4-9942-67656D38C733}" presName="linear" presStyleCnt="0">
        <dgm:presLayoutVars>
          <dgm:dir/>
          <dgm:animLvl val="lvl"/>
          <dgm:resizeHandles val="exact"/>
        </dgm:presLayoutVars>
      </dgm:prSet>
      <dgm:spPr/>
    </dgm:pt>
    <dgm:pt modelId="{53DDAA7F-913C-4BDB-9C1E-D428D8818ED4}" type="pres">
      <dgm:prSet presAssocID="{4F4AA961-EC5F-4DFF-8AFC-7E8B8EB8D6CA}" presName="parentLin" presStyleCnt="0"/>
      <dgm:spPr/>
    </dgm:pt>
    <dgm:pt modelId="{C77440EF-A62E-42E3-9690-A2F850D3AB8F}" type="pres">
      <dgm:prSet presAssocID="{4F4AA961-EC5F-4DFF-8AFC-7E8B8EB8D6CA}" presName="parentLeftMargin" presStyleLbl="node1" presStyleIdx="0" presStyleCnt="4"/>
      <dgm:spPr/>
    </dgm:pt>
    <dgm:pt modelId="{62B12C4D-85E0-44B8-AAB2-0E032B1C16AD}" type="pres">
      <dgm:prSet presAssocID="{4F4AA961-EC5F-4DFF-8AFC-7E8B8EB8D6CA}" presName="parentText" presStyleLbl="node1" presStyleIdx="0" presStyleCnt="4">
        <dgm:presLayoutVars>
          <dgm:chMax val="0"/>
          <dgm:bulletEnabled val="1"/>
        </dgm:presLayoutVars>
      </dgm:prSet>
      <dgm:spPr/>
    </dgm:pt>
    <dgm:pt modelId="{40DB604D-C933-4847-917E-44C4275C96A1}" type="pres">
      <dgm:prSet presAssocID="{4F4AA961-EC5F-4DFF-8AFC-7E8B8EB8D6CA}" presName="negativeSpace" presStyleCnt="0"/>
      <dgm:spPr/>
    </dgm:pt>
    <dgm:pt modelId="{59EA78BB-4D3F-4935-8935-DE21A5D2D9AD}" type="pres">
      <dgm:prSet presAssocID="{4F4AA961-EC5F-4DFF-8AFC-7E8B8EB8D6CA}" presName="childText" presStyleLbl="conFgAcc1" presStyleIdx="0" presStyleCnt="4">
        <dgm:presLayoutVars>
          <dgm:bulletEnabled val="1"/>
        </dgm:presLayoutVars>
      </dgm:prSet>
      <dgm:spPr/>
    </dgm:pt>
    <dgm:pt modelId="{BF13A53E-2F06-4EB6-8BA4-D5CC10167F18}" type="pres">
      <dgm:prSet presAssocID="{19A64049-BDEC-4807-9F67-AD50551DC84C}" presName="spaceBetweenRectangles" presStyleCnt="0"/>
      <dgm:spPr/>
    </dgm:pt>
    <dgm:pt modelId="{AAFA1665-6E6F-409B-98AE-B1ED9A7AF387}" type="pres">
      <dgm:prSet presAssocID="{EDAB020B-E81D-4651-9518-B1EC6A9562CE}" presName="parentLin" presStyleCnt="0"/>
      <dgm:spPr/>
    </dgm:pt>
    <dgm:pt modelId="{7E0B4232-1388-4152-8814-17CD3636D677}" type="pres">
      <dgm:prSet presAssocID="{EDAB020B-E81D-4651-9518-B1EC6A9562CE}" presName="parentLeftMargin" presStyleLbl="node1" presStyleIdx="0" presStyleCnt="4"/>
      <dgm:spPr/>
    </dgm:pt>
    <dgm:pt modelId="{F1C83838-18A7-452F-B413-B6BB0048A311}" type="pres">
      <dgm:prSet presAssocID="{EDAB020B-E81D-4651-9518-B1EC6A9562CE}" presName="parentText" presStyleLbl="node1" presStyleIdx="1" presStyleCnt="4">
        <dgm:presLayoutVars>
          <dgm:chMax val="0"/>
          <dgm:bulletEnabled val="1"/>
        </dgm:presLayoutVars>
      </dgm:prSet>
      <dgm:spPr/>
    </dgm:pt>
    <dgm:pt modelId="{7770B009-3691-4C7C-ABC2-07378873D5BE}" type="pres">
      <dgm:prSet presAssocID="{EDAB020B-E81D-4651-9518-B1EC6A9562CE}" presName="negativeSpace" presStyleCnt="0"/>
      <dgm:spPr/>
    </dgm:pt>
    <dgm:pt modelId="{A0864B0C-1C94-4E57-9866-399457C6CF40}" type="pres">
      <dgm:prSet presAssocID="{EDAB020B-E81D-4651-9518-B1EC6A9562CE}" presName="childText" presStyleLbl="conFgAcc1" presStyleIdx="1" presStyleCnt="4">
        <dgm:presLayoutVars>
          <dgm:bulletEnabled val="1"/>
        </dgm:presLayoutVars>
      </dgm:prSet>
      <dgm:spPr/>
    </dgm:pt>
    <dgm:pt modelId="{B8436097-5104-49E1-9F9A-BF24C6CEA934}" type="pres">
      <dgm:prSet presAssocID="{9E85DD97-FA6C-4E14-8C17-724A23684982}" presName="spaceBetweenRectangles" presStyleCnt="0"/>
      <dgm:spPr/>
    </dgm:pt>
    <dgm:pt modelId="{DF73C79F-8358-4876-A6D0-711CF25B5EC3}" type="pres">
      <dgm:prSet presAssocID="{DF5D5573-0891-41C2-8B22-54F1D5FAA04A}" presName="parentLin" presStyleCnt="0"/>
      <dgm:spPr/>
    </dgm:pt>
    <dgm:pt modelId="{88015FD2-19CA-4984-B0F9-11DD7B8331C9}" type="pres">
      <dgm:prSet presAssocID="{DF5D5573-0891-41C2-8B22-54F1D5FAA04A}" presName="parentLeftMargin" presStyleLbl="node1" presStyleIdx="1" presStyleCnt="4"/>
      <dgm:spPr/>
    </dgm:pt>
    <dgm:pt modelId="{6271D59C-336A-419A-954C-1F9A766FFD48}" type="pres">
      <dgm:prSet presAssocID="{DF5D5573-0891-41C2-8B22-54F1D5FAA04A}" presName="parentText" presStyleLbl="node1" presStyleIdx="2" presStyleCnt="4">
        <dgm:presLayoutVars>
          <dgm:chMax val="0"/>
          <dgm:bulletEnabled val="1"/>
        </dgm:presLayoutVars>
      </dgm:prSet>
      <dgm:spPr/>
    </dgm:pt>
    <dgm:pt modelId="{0C8232A1-098E-41B9-8FBD-15709ED4BA8F}" type="pres">
      <dgm:prSet presAssocID="{DF5D5573-0891-41C2-8B22-54F1D5FAA04A}" presName="negativeSpace" presStyleCnt="0"/>
      <dgm:spPr/>
    </dgm:pt>
    <dgm:pt modelId="{D7E4C1FA-C673-42B4-B8A0-A5D25651FF75}" type="pres">
      <dgm:prSet presAssocID="{DF5D5573-0891-41C2-8B22-54F1D5FAA04A}" presName="childText" presStyleLbl="conFgAcc1" presStyleIdx="2" presStyleCnt="4">
        <dgm:presLayoutVars>
          <dgm:bulletEnabled val="1"/>
        </dgm:presLayoutVars>
      </dgm:prSet>
      <dgm:spPr/>
    </dgm:pt>
    <dgm:pt modelId="{AFC2EF61-5298-4C45-A7F3-D77933E4A5CB}" type="pres">
      <dgm:prSet presAssocID="{38D7E94E-173F-48C5-A01D-8A8472806473}" presName="spaceBetweenRectangles" presStyleCnt="0"/>
      <dgm:spPr/>
    </dgm:pt>
    <dgm:pt modelId="{A3387AB0-65C0-4B47-9771-16A68D267B16}" type="pres">
      <dgm:prSet presAssocID="{66D6093F-B1A0-47F3-A077-0354745D3F2F}" presName="parentLin" presStyleCnt="0"/>
      <dgm:spPr/>
    </dgm:pt>
    <dgm:pt modelId="{07091929-7F78-4BBE-820B-8387D508DD60}" type="pres">
      <dgm:prSet presAssocID="{66D6093F-B1A0-47F3-A077-0354745D3F2F}" presName="parentLeftMargin" presStyleLbl="node1" presStyleIdx="2" presStyleCnt="4"/>
      <dgm:spPr/>
    </dgm:pt>
    <dgm:pt modelId="{B7B1AF64-FE7E-42E9-B063-C3D71ECEBBF1}" type="pres">
      <dgm:prSet presAssocID="{66D6093F-B1A0-47F3-A077-0354745D3F2F}" presName="parentText" presStyleLbl="node1" presStyleIdx="3" presStyleCnt="4">
        <dgm:presLayoutVars>
          <dgm:chMax val="0"/>
          <dgm:bulletEnabled val="1"/>
        </dgm:presLayoutVars>
      </dgm:prSet>
      <dgm:spPr/>
    </dgm:pt>
    <dgm:pt modelId="{EF306F86-383D-4B03-826E-2F2D7CBA40E3}" type="pres">
      <dgm:prSet presAssocID="{66D6093F-B1A0-47F3-A077-0354745D3F2F}" presName="negativeSpace" presStyleCnt="0"/>
      <dgm:spPr/>
    </dgm:pt>
    <dgm:pt modelId="{DA15AA28-1DBF-4AFF-BC79-B99B764C13CB}" type="pres">
      <dgm:prSet presAssocID="{66D6093F-B1A0-47F3-A077-0354745D3F2F}" presName="childText" presStyleLbl="conFgAcc1" presStyleIdx="3" presStyleCnt="4">
        <dgm:presLayoutVars>
          <dgm:bulletEnabled val="1"/>
        </dgm:presLayoutVars>
      </dgm:prSet>
      <dgm:spPr/>
    </dgm:pt>
  </dgm:ptLst>
  <dgm:cxnLst>
    <dgm:cxn modelId="{C2511811-2493-4D3B-9134-FE0EBB3BA1D9}" type="presOf" srcId="{2A64E008-EA17-4142-B248-D1A4EA655FAD}" destId="{D7E4C1FA-C673-42B4-B8A0-A5D25651FF75}" srcOrd="0" destOrd="0" presId="urn:microsoft.com/office/officeart/2005/8/layout/list1"/>
    <dgm:cxn modelId="{9EA64D19-C97F-4A35-9D7B-3D2EE8682893}" srcId="{4A0707E2-5992-4EA4-9942-67656D38C733}" destId="{4F4AA961-EC5F-4DFF-8AFC-7E8B8EB8D6CA}" srcOrd="0" destOrd="0" parTransId="{217EEDB5-F2BE-41D7-A102-5D22FD8950B8}" sibTransId="{19A64049-BDEC-4807-9F67-AD50551DC84C}"/>
    <dgm:cxn modelId="{9D6D7521-BA53-4980-916E-D547B97CCCB1}" srcId="{66D6093F-B1A0-47F3-A077-0354745D3F2F}" destId="{7A2FD23A-EF89-468F-9A2D-5CA18F62561C}" srcOrd="0" destOrd="0" parTransId="{125BFF48-446F-41FB-8111-EBBF7BD60EEC}" sibTransId="{8F356000-34CA-4FDF-9A04-A6DB6F39762F}"/>
    <dgm:cxn modelId="{7FAC5B2B-1A9B-45D0-8897-BDB4B452224D}" type="presOf" srcId="{66D6093F-B1A0-47F3-A077-0354745D3F2F}" destId="{B7B1AF64-FE7E-42E9-B063-C3D71ECEBBF1}" srcOrd="1" destOrd="0" presId="urn:microsoft.com/office/officeart/2005/8/layout/list1"/>
    <dgm:cxn modelId="{71B8742E-9A44-420A-AE0E-6BE5102CE8AB}" type="presOf" srcId="{AD38EAD2-96E5-4E16-B180-CCC8AB873FB9}" destId="{59EA78BB-4D3F-4935-8935-DE21A5D2D9AD}" srcOrd="0" destOrd="0" presId="urn:microsoft.com/office/officeart/2005/8/layout/list1"/>
    <dgm:cxn modelId="{F4917634-236A-4FE2-8429-D5CAA74B70E5}" srcId="{EDAB020B-E81D-4651-9518-B1EC6A9562CE}" destId="{5CAD62DC-B526-40C5-BE83-E6F05BAA354B}" srcOrd="0" destOrd="0" parTransId="{8FA7A5C3-48F8-456B-86E5-BAC8F46F3259}" sibTransId="{123617E8-A556-421E-9247-045AE16961BA}"/>
    <dgm:cxn modelId="{8C2F583A-075F-441B-9FA5-AA38903F3C21}" srcId="{4A0707E2-5992-4EA4-9942-67656D38C733}" destId="{DF5D5573-0891-41C2-8B22-54F1D5FAA04A}" srcOrd="2" destOrd="0" parTransId="{56A7ADC6-9550-45D8-ABC6-E7FEC35729FC}" sibTransId="{38D7E94E-173F-48C5-A01D-8A8472806473}"/>
    <dgm:cxn modelId="{063C6F3B-6453-4E14-9151-35D228F76639}" srcId="{4F4AA961-EC5F-4DFF-8AFC-7E8B8EB8D6CA}" destId="{AD38EAD2-96E5-4E16-B180-CCC8AB873FB9}" srcOrd="0" destOrd="0" parTransId="{967A0C18-825A-4DD6-A80D-DF2A5411445C}" sibTransId="{703CF008-3E82-4521-B2BD-0777B85A4B60}"/>
    <dgm:cxn modelId="{DBA2145C-5890-4C76-8D98-33AA421B1D87}" type="presOf" srcId="{66D6093F-B1A0-47F3-A077-0354745D3F2F}" destId="{07091929-7F78-4BBE-820B-8387D508DD60}" srcOrd="0" destOrd="0" presId="urn:microsoft.com/office/officeart/2005/8/layout/list1"/>
    <dgm:cxn modelId="{B8D80441-B765-49E0-94D3-F06B4BCD9057}" type="presOf" srcId="{5CAD62DC-B526-40C5-BE83-E6F05BAA354B}" destId="{A0864B0C-1C94-4E57-9866-399457C6CF40}" srcOrd="0" destOrd="0" presId="urn:microsoft.com/office/officeart/2005/8/layout/list1"/>
    <dgm:cxn modelId="{66744246-2809-489A-ABE7-59C8AEE057EF}" type="presOf" srcId="{7A2FD23A-EF89-468F-9A2D-5CA18F62561C}" destId="{DA15AA28-1DBF-4AFF-BC79-B99B764C13CB}" srcOrd="0" destOrd="0" presId="urn:microsoft.com/office/officeart/2005/8/layout/list1"/>
    <dgm:cxn modelId="{AE9CBD57-C623-489B-B611-40E5B3232805}" type="presOf" srcId="{EDAB020B-E81D-4651-9518-B1EC6A9562CE}" destId="{F1C83838-18A7-452F-B413-B6BB0048A311}" srcOrd="1" destOrd="0" presId="urn:microsoft.com/office/officeart/2005/8/layout/list1"/>
    <dgm:cxn modelId="{835DD779-7F0F-4835-8E83-893E465EBC1C}" type="presOf" srcId="{4F4AA961-EC5F-4DFF-8AFC-7E8B8EB8D6CA}" destId="{62B12C4D-85E0-44B8-AAB2-0E032B1C16AD}" srcOrd="1" destOrd="0" presId="urn:microsoft.com/office/officeart/2005/8/layout/list1"/>
    <dgm:cxn modelId="{3BC2F699-936B-41EC-802A-D96B5FDB8004}" type="presOf" srcId="{4A0707E2-5992-4EA4-9942-67656D38C733}" destId="{2635F91F-1DB2-4A3E-A931-00355A56BA8D}" srcOrd="0" destOrd="0" presId="urn:microsoft.com/office/officeart/2005/8/layout/list1"/>
    <dgm:cxn modelId="{DA09BD9A-C0D8-4278-A2DE-C784EAC5D4F6}" type="presOf" srcId="{DF5D5573-0891-41C2-8B22-54F1D5FAA04A}" destId="{88015FD2-19CA-4984-B0F9-11DD7B8331C9}" srcOrd="0" destOrd="0" presId="urn:microsoft.com/office/officeart/2005/8/layout/list1"/>
    <dgm:cxn modelId="{7A076AA0-0DD3-4B54-A4F1-9D77AA5359FE}" type="presOf" srcId="{EDAB020B-E81D-4651-9518-B1EC6A9562CE}" destId="{7E0B4232-1388-4152-8814-17CD3636D677}" srcOrd="0" destOrd="0" presId="urn:microsoft.com/office/officeart/2005/8/layout/list1"/>
    <dgm:cxn modelId="{E5A1A1AA-8728-4136-9349-3DB7BF8D6B76}" srcId="{4A0707E2-5992-4EA4-9942-67656D38C733}" destId="{EDAB020B-E81D-4651-9518-B1EC6A9562CE}" srcOrd="1" destOrd="0" parTransId="{92D1B255-A225-45D5-86A3-90F9A10B243C}" sibTransId="{9E85DD97-FA6C-4E14-8C17-724A23684982}"/>
    <dgm:cxn modelId="{D10908AE-9170-47D8-8F4D-75107AF9F4D9}" type="presOf" srcId="{4F4AA961-EC5F-4DFF-8AFC-7E8B8EB8D6CA}" destId="{C77440EF-A62E-42E3-9690-A2F850D3AB8F}" srcOrd="0" destOrd="0" presId="urn:microsoft.com/office/officeart/2005/8/layout/list1"/>
    <dgm:cxn modelId="{2160BBAF-EEB9-49C0-8B1E-FE45515D18F0}" srcId="{DF5D5573-0891-41C2-8B22-54F1D5FAA04A}" destId="{2A64E008-EA17-4142-B248-D1A4EA655FAD}" srcOrd="0" destOrd="0" parTransId="{7F63E466-F045-4BC6-9099-6B5CB3BC6458}" sibTransId="{1D8C8529-A474-4F52-B455-4A4F0BEA1CEF}"/>
    <dgm:cxn modelId="{8DB724C6-315B-4313-9337-CC9D0D26B12F}" type="presOf" srcId="{DF5D5573-0891-41C2-8B22-54F1D5FAA04A}" destId="{6271D59C-336A-419A-954C-1F9A766FFD48}" srcOrd="1" destOrd="0" presId="urn:microsoft.com/office/officeart/2005/8/layout/list1"/>
    <dgm:cxn modelId="{082BC3D5-AB3B-4DB4-85E3-AC9AA594B086}" srcId="{4A0707E2-5992-4EA4-9942-67656D38C733}" destId="{66D6093F-B1A0-47F3-A077-0354745D3F2F}" srcOrd="3" destOrd="0" parTransId="{27BE2A32-C135-4664-9845-44DE312ADD26}" sibTransId="{68B88236-1405-44EA-A46D-7AD726D72C44}"/>
    <dgm:cxn modelId="{25F47F09-160F-4B75-AA47-B040CE1F990B}" type="presParOf" srcId="{2635F91F-1DB2-4A3E-A931-00355A56BA8D}" destId="{53DDAA7F-913C-4BDB-9C1E-D428D8818ED4}" srcOrd="0" destOrd="0" presId="urn:microsoft.com/office/officeart/2005/8/layout/list1"/>
    <dgm:cxn modelId="{8524AE0B-DC71-4F8C-BEE2-860371C4EA58}" type="presParOf" srcId="{53DDAA7F-913C-4BDB-9C1E-D428D8818ED4}" destId="{C77440EF-A62E-42E3-9690-A2F850D3AB8F}" srcOrd="0" destOrd="0" presId="urn:microsoft.com/office/officeart/2005/8/layout/list1"/>
    <dgm:cxn modelId="{73421861-5ED5-47E1-91DA-E391907ADA7B}" type="presParOf" srcId="{53DDAA7F-913C-4BDB-9C1E-D428D8818ED4}" destId="{62B12C4D-85E0-44B8-AAB2-0E032B1C16AD}" srcOrd="1" destOrd="0" presId="urn:microsoft.com/office/officeart/2005/8/layout/list1"/>
    <dgm:cxn modelId="{70B9C766-E63D-4F0D-8C2A-BFC57808B7E2}" type="presParOf" srcId="{2635F91F-1DB2-4A3E-A931-00355A56BA8D}" destId="{40DB604D-C933-4847-917E-44C4275C96A1}" srcOrd="1" destOrd="0" presId="urn:microsoft.com/office/officeart/2005/8/layout/list1"/>
    <dgm:cxn modelId="{81F90E14-3BAF-42EA-8C1F-75368CB28D57}" type="presParOf" srcId="{2635F91F-1DB2-4A3E-A931-00355A56BA8D}" destId="{59EA78BB-4D3F-4935-8935-DE21A5D2D9AD}" srcOrd="2" destOrd="0" presId="urn:microsoft.com/office/officeart/2005/8/layout/list1"/>
    <dgm:cxn modelId="{AD0EC173-20F4-4DE7-B53E-A021C5640AF5}" type="presParOf" srcId="{2635F91F-1DB2-4A3E-A931-00355A56BA8D}" destId="{BF13A53E-2F06-4EB6-8BA4-D5CC10167F18}" srcOrd="3" destOrd="0" presId="urn:microsoft.com/office/officeart/2005/8/layout/list1"/>
    <dgm:cxn modelId="{88F32715-D814-45F4-A7F5-14314B9B52C9}" type="presParOf" srcId="{2635F91F-1DB2-4A3E-A931-00355A56BA8D}" destId="{AAFA1665-6E6F-409B-98AE-B1ED9A7AF387}" srcOrd="4" destOrd="0" presId="urn:microsoft.com/office/officeart/2005/8/layout/list1"/>
    <dgm:cxn modelId="{C1D6789E-40F5-4558-B8EA-A3FC7A93B663}" type="presParOf" srcId="{AAFA1665-6E6F-409B-98AE-B1ED9A7AF387}" destId="{7E0B4232-1388-4152-8814-17CD3636D677}" srcOrd="0" destOrd="0" presId="urn:microsoft.com/office/officeart/2005/8/layout/list1"/>
    <dgm:cxn modelId="{8CB889F3-945C-4FAD-8635-3EDFD43B781C}" type="presParOf" srcId="{AAFA1665-6E6F-409B-98AE-B1ED9A7AF387}" destId="{F1C83838-18A7-452F-B413-B6BB0048A311}" srcOrd="1" destOrd="0" presId="urn:microsoft.com/office/officeart/2005/8/layout/list1"/>
    <dgm:cxn modelId="{AB0836E7-80A3-411E-AE5C-8DC4D820A7F7}" type="presParOf" srcId="{2635F91F-1DB2-4A3E-A931-00355A56BA8D}" destId="{7770B009-3691-4C7C-ABC2-07378873D5BE}" srcOrd="5" destOrd="0" presId="urn:microsoft.com/office/officeart/2005/8/layout/list1"/>
    <dgm:cxn modelId="{BFF05B33-9E42-4222-B22F-092865FABB85}" type="presParOf" srcId="{2635F91F-1DB2-4A3E-A931-00355A56BA8D}" destId="{A0864B0C-1C94-4E57-9866-399457C6CF40}" srcOrd="6" destOrd="0" presId="urn:microsoft.com/office/officeart/2005/8/layout/list1"/>
    <dgm:cxn modelId="{E8B589AB-959A-41C0-A511-CFBB1A5914F1}" type="presParOf" srcId="{2635F91F-1DB2-4A3E-A931-00355A56BA8D}" destId="{B8436097-5104-49E1-9F9A-BF24C6CEA934}" srcOrd="7" destOrd="0" presId="urn:microsoft.com/office/officeart/2005/8/layout/list1"/>
    <dgm:cxn modelId="{493B6A39-C3E3-4AF2-95DB-75BF23381373}" type="presParOf" srcId="{2635F91F-1DB2-4A3E-A931-00355A56BA8D}" destId="{DF73C79F-8358-4876-A6D0-711CF25B5EC3}" srcOrd="8" destOrd="0" presId="urn:microsoft.com/office/officeart/2005/8/layout/list1"/>
    <dgm:cxn modelId="{ED510E13-9A92-487E-84B0-23ADED7B529A}" type="presParOf" srcId="{DF73C79F-8358-4876-A6D0-711CF25B5EC3}" destId="{88015FD2-19CA-4984-B0F9-11DD7B8331C9}" srcOrd="0" destOrd="0" presId="urn:microsoft.com/office/officeart/2005/8/layout/list1"/>
    <dgm:cxn modelId="{94401633-39F5-4587-92C5-473373B8E37E}" type="presParOf" srcId="{DF73C79F-8358-4876-A6D0-711CF25B5EC3}" destId="{6271D59C-336A-419A-954C-1F9A766FFD48}" srcOrd="1" destOrd="0" presId="urn:microsoft.com/office/officeart/2005/8/layout/list1"/>
    <dgm:cxn modelId="{14EB7D01-1582-487E-A38C-B1A3737881D3}" type="presParOf" srcId="{2635F91F-1DB2-4A3E-A931-00355A56BA8D}" destId="{0C8232A1-098E-41B9-8FBD-15709ED4BA8F}" srcOrd="9" destOrd="0" presId="urn:microsoft.com/office/officeart/2005/8/layout/list1"/>
    <dgm:cxn modelId="{6736F1FF-B931-482D-86A1-DC8196BDFBCD}" type="presParOf" srcId="{2635F91F-1DB2-4A3E-A931-00355A56BA8D}" destId="{D7E4C1FA-C673-42B4-B8A0-A5D25651FF75}" srcOrd="10" destOrd="0" presId="urn:microsoft.com/office/officeart/2005/8/layout/list1"/>
    <dgm:cxn modelId="{9F9D185D-4151-47EB-83FA-8E73F46D09F9}" type="presParOf" srcId="{2635F91F-1DB2-4A3E-A931-00355A56BA8D}" destId="{AFC2EF61-5298-4C45-A7F3-D77933E4A5CB}" srcOrd="11" destOrd="0" presId="urn:microsoft.com/office/officeart/2005/8/layout/list1"/>
    <dgm:cxn modelId="{3812E1A7-08AE-4BF0-99CF-32505380E360}" type="presParOf" srcId="{2635F91F-1DB2-4A3E-A931-00355A56BA8D}" destId="{A3387AB0-65C0-4B47-9771-16A68D267B16}" srcOrd="12" destOrd="0" presId="urn:microsoft.com/office/officeart/2005/8/layout/list1"/>
    <dgm:cxn modelId="{F3141D3C-FCB0-4FB0-896A-BAE7B71AA687}" type="presParOf" srcId="{A3387AB0-65C0-4B47-9771-16A68D267B16}" destId="{07091929-7F78-4BBE-820B-8387D508DD60}" srcOrd="0" destOrd="0" presId="urn:microsoft.com/office/officeart/2005/8/layout/list1"/>
    <dgm:cxn modelId="{9A20D6BF-7571-4173-BD50-97D254C52F88}" type="presParOf" srcId="{A3387AB0-65C0-4B47-9771-16A68D267B16}" destId="{B7B1AF64-FE7E-42E9-B063-C3D71ECEBBF1}" srcOrd="1" destOrd="0" presId="urn:microsoft.com/office/officeart/2005/8/layout/list1"/>
    <dgm:cxn modelId="{5D2C0F56-C523-4C6D-BBD1-14A8C753579B}" type="presParOf" srcId="{2635F91F-1DB2-4A3E-A931-00355A56BA8D}" destId="{EF306F86-383D-4B03-826E-2F2D7CBA40E3}" srcOrd="13" destOrd="0" presId="urn:microsoft.com/office/officeart/2005/8/layout/list1"/>
    <dgm:cxn modelId="{F2C0BFE2-86A5-4DCB-B6DA-76157D21B02B}" type="presParOf" srcId="{2635F91F-1DB2-4A3E-A931-00355A56BA8D}" destId="{DA15AA28-1DBF-4AFF-BC79-B99B764C13C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DCFDB5-5993-4107-9FB8-BFB130414F8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C2CB67-16F4-4D91-9B26-7CF5CA13CB85}">
      <dgm:prSet/>
      <dgm:spPr/>
      <dgm:t>
        <a:bodyPr/>
        <a:lstStyle/>
        <a:p>
          <a:pPr>
            <a:defRPr b="1"/>
          </a:pPr>
          <a:r>
            <a:rPr lang="en-US"/>
            <a:t>Economics</a:t>
          </a:r>
        </a:p>
      </dgm:t>
    </dgm:pt>
    <dgm:pt modelId="{FF797DF1-D3BD-473F-B847-4ED2D4CF2490}" type="parTrans" cxnId="{43815F55-CA71-421B-9654-48A09340B840}">
      <dgm:prSet/>
      <dgm:spPr/>
      <dgm:t>
        <a:bodyPr/>
        <a:lstStyle/>
        <a:p>
          <a:endParaRPr lang="en-US"/>
        </a:p>
      </dgm:t>
    </dgm:pt>
    <dgm:pt modelId="{3C470F83-5F97-4013-A647-213BCA86F762}" type="sibTrans" cxnId="{43815F55-CA71-421B-9654-48A09340B840}">
      <dgm:prSet/>
      <dgm:spPr/>
      <dgm:t>
        <a:bodyPr/>
        <a:lstStyle/>
        <a:p>
          <a:endParaRPr lang="en-US"/>
        </a:p>
      </dgm:t>
    </dgm:pt>
    <dgm:pt modelId="{F2681787-55B0-4BBF-A7F2-C7C163545007}">
      <dgm:prSet/>
      <dgm:spPr/>
      <dgm:t>
        <a:bodyPr/>
        <a:lstStyle/>
        <a:p>
          <a:r>
            <a:rPr lang="en-US"/>
            <a:t>Project has no budget and required resources may require funding</a:t>
          </a:r>
        </a:p>
      </dgm:t>
    </dgm:pt>
    <dgm:pt modelId="{3C46BA0A-7AFD-47AD-9798-D0E9129FAB0C}" type="parTrans" cxnId="{BD1F17A9-3AE1-4AC6-85A9-84E4D8BF7814}">
      <dgm:prSet/>
      <dgm:spPr/>
      <dgm:t>
        <a:bodyPr/>
        <a:lstStyle/>
        <a:p>
          <a:endParaRPr lang="en-US"/>
        </a:p>
      </dgm:t>
    </dgm:pt>
    <dgm:pt modelId="{355E240E-3DCD-4B3E-92C8-F17E42A34D9A}" type="sibTrans" cxnId="{BD1F17A9-3AE1-4AC6-85A9-84E4D8BF7814}">
      <dgm:prSet/>
      <dgm:spPr/>
      <dgm:t>
        <a:bodyPr/>
        <a:lstStyle/>
        <a:p>
          <a:endParaRPr lang="en-US"/>
        </a:p>
      </dgm:t>
    </dgm:pt>
    <dgm:pt modelId="{53EA4DB4-D73D-401E-B928-9EDFBA559D7E}">
      <dgm:prSet/>
      <dgm:spPr/>
      <dgm:t>
        <a:bodyPr/>
        <a:lstStyle/>
        <a:p>
          <a:pPr>
            <a:defRPr b="1"/>
          </a:pPr>
          <a:r>
            <a:rPr lang="en-US"/>
            <a:t>Ethics/Security</a:t>
          </a:r>
        </a:p>
      </dgm:t>
    </dgm:pt>
    <dgm:pt modelId="{6C0CA98E-2551-4956-AF8A-16E9A4390507}" type="parTrans" cxnId="{8F989007-EB9D-44A8-8FAE-C2A3FFA074B8}">
      <dgm:prSet/>
      <dgm:spPr/>
      <dgm:t>
        <a:bodyPr/>
        <a:lstStyle/>
        <a:p>
          <a:endParaRPr lang="en-US"/>
        </a:p>
      </dgm:t>
    </dgm:pt>
    <dgm:pt modelId="{C9AF45C8-D52B-4701-B685-4353A5C4ED09}" type="sibTrans" cxnId="{8F989007-EB9D-44A8-8FAE-C2A3FFA074B8}">
      <dgm:prSet/>
      <dgm:spPr/>
      <dgm:t>
        <a:bodyPr/>
        <a:lstStyle/>
        <a:p>
          <a:endParaRPr lang="en-US"/>
        </a:p>
      </dgm:t>
    </dgm:pt>
    <dgm:pt modelId="{096E3AB1-C8BA-4AED-8A5C-5387176A03AD}">
      <dgm:prSet/>
      <dgm:spPr/>
      <dgm:t>
        <a:bodyPr/>
        <a:lstStyle/>
        <a:p>
          <a:r>
            <a:rPr lang="en-US"/>
            <a:t>Project will collect potentially sensitive personal data</a:t>
          </a:r>
        </a:p>
      </dgm:t>
    </dgm:pt>
    <dgm:pt modelId="{A14AC611-76FB-4C43-A8C1-9FE0877369DA}" type="parTrans" cxnId="{7ED91FB6-9A0D-4B8D-8320-568A91901FDE}">
      <dgm:prSet/>
      <dgm:spPr/>
      <dgm:t>
        <a:bodyPr/>
        <a:lstStyle/>
        <a:p>
          <a:endParaRPr lang="en-US"/>
        </a:p>
      </dgm:t>
    </dgm:pt>
    <dgm:pt modelId="{A2E43D1F-46D1-4675-A7E0-839ECC056AE4}" type="sibTrans" cxnId="{7ED91FB6-9A0D-4B8D-8320-568A91901FDE}">
      <dgm:prSet/>
      <dgm:spPr/>
      <dgm:t>
        <a:bodyPr/>
        <a:lstStyle/>
        <a:p>
          <a:endParaRPr lang="en-US"/>
        </a:p>
      </dgm:t>
    </dgm:pt>
    <dgm:pt modelId="{61A04A26-A5AC-4963-9AD8-FABC2108212E}">
      <dgm:prSet/>
      <dgm:spPr/>
      <dgm:t>
        <a:bodyPr/>
        <a:lstStyle/>
        <a:p>
          <a:pPr>
            <a:defRPr b="1"/>
          </a:pPr>
          <a:r>
            <a:rPr lang="en-US"/>
            <a:t>Professional Expertise</a:t>
          </a:r>
        </a:p>
      </dgm:t>
    </dgm:pt>
    <dgm:pt modelId="{F10426FD-F4C1-42DE-81F7-169034CEB992}" type="parTrans" cxnId="{29F19713-EAFC-4A1A-976C-896105A9FECB}">
      <dgm:prSet/>
      <dgm:spPr/>
      <dgm:t>
        <a:bodyPr/>
        <a:lstStyle/>
        <a:p>
          <a:endParaRPr lang="en-US"/>
        </a:p>
      </dgm:t>
    </dgm:pt>
    <dgm:pt modelId="{04728F82-3471-4F9F-B33D-A42D78845182}" type="sibTrans" cxnId="{29F19713-EAFC-4A1A-976C-896105A9FECB}">
      <dgm:prSet/>
      <dgm:spPr/>
      <dgm:t>
        <a:bodyPr/>
        <a:lstStyle/>
        <a:p>
          <a:endParaRPr lang="en-US"/>
        </a:p>
      </dgm:t>
    </dgm:pt>
    <dgm:pt modelId="{19088288-9800-4BE5-818C-E58CF8D156A5}">
      <dgm:prSet/>
      <dgm:spPr/>
      <dgm:t>
        <a:bodyPr/>
        <a:lstStyle/>
        <a:p>
          <a:r>
            <a:rPr lang="en-US"/>
            <a:t>The group does not have experience with developing apps of this nature</a:t>
          </a:r>
        </a:p>
      </dgm:t>
    </dgm:pt>
    <dgm:pt modelId="{23F2A6A8-14C9-41C9-9913-6D581B951D76}" type="parTrans" cxnId="{06B39E8A-FD78-4928-8672-4940A3623630}">
      <dgm:prSet/>
      <dgm:spPr/>
      <dgm:t>
        <a:bodyPr/>
        <a:lstStyle/>
        <a:p>
          <a:endParaRPr lang="en-US"/>
        </a:p>
      </dgm:t>
    </dgm:pt>
    <dgm:pt modelId="{E9382300-9924-4C8E-9851-7EE7F6BCAAB3}" type="sibTrans" cxnId="{06B39E8A-FD78-4928-8672-4940A3623630}">
      <dgm:prSet/>
      <dgm:spPr/>
      <dgm:t>
        <a:bodyPr/>
        <a:lstStyle/>
        <a:p>
          <a:endParaRPr lang="en-US"/>
        </a:p>
      </dgm:t>
    </dgm:pt>
    <dgm:pt modelId="{682ED669-9CD4-40AF-9DD4-2F007FA34AE0}" type="pres">
      <dgm:prSet presAssocID="{8BDCFDB5-5993-4107-9FB8-BFB130414F8C}" presName="root" presStyleCnt="0">
        <dgm:presLayoutVars>
          <dgm:dir/>
          <dgm:resizeHandles val="exact"/>
        </dgm:presLayoutVars>
      </dgm:prSet>
      <dgm:spPr/>
    </dgm:pt>
    <dgm:pt modelId="{42B64631-586F-42CD-8204-677643B25AC5}" type="pres">
      <dgm:prSet presAssocID="{5CC2CB67-16F4-4D91-9B26-7CF5CA13CB85}" presName="compNode" presStyleCnt="0"/>
      <dgm:spPr/>
    </dgm:pt>
    <dgm:pt modelId="{3E0746E6-A7BA-4921-8BC3-773C5C64675A}" type="pres">
      <dgm:prSet presAssocID="{5CC2CB67-16F4-4D91-9B26-7CF5CA13CB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53F9F95-125F-4DAD-ACE8-74142782444A}" type="pres">
      <dgm:prSet presAssocID="{5CC2CB67-16F4-4D91-9B26-7CF5CA13CB85}" presName="iconSpace" presStyleCnt="0"/>
      <dgm:spPr/>
    </dgm:pt>
    <dgm:pt modelId="{30979F9D-856B-4E63-80F6-EA1BC0EB7679}" type="pres">
      <dgm:prSet presAssocID="{5CC2CB67-16F4-4D91-9B26-7CF5CA13CB85}" presName="parTx" presStyleLbl="revTx" presStyleIdx="0" presStyleCnt="6">
        <dgm:presLayoutVars>
          <dgm:chMax val="0"/>
          <dgm:chPref val="0"/>
        </dgm:presLayoutVars>
      </dgm:prSet>
      <dgm:spPr/>
    </dgm:pt>
    <dgm:pt modelId="{98138658-3C65-4890-8B15-EC981AAE6935}" type="pres">
      <dgm:prSet presAssocID="{5CC2CB67-16F4-4D91-9B26-7CF5CA13CB85}" presName="txSpace" presStyleCnt="0"/>
      <dgm:spPr/>
    </dgm:pt>
    <dgm:pt modelId="{B7F0A4FB-07A3-4FFA-B7BB-8AF6CF94B440}" type="pres">
      <dgm:prSet presAssocID="{5CC2CB67-16F4-4D91-9B26-7CF5CA13CB85}" presName="desTx" presStyleLbl="revTx" presStyleIdx="1" presStyleCnt="6">
        <dgm:presLayoutVars/>
      </dgm:prSet>
      <dgm:spPr/>
    </dgm:pt>
    <dgm:pt modelId="{5D15F12C-5A4F-45EC-9A1F-A23BF443F220}" type="pres">
      <dgm:prSet presAssocID="{3C470F83-5F97-4013-A647-213BCA86F762}" presName="sibTrans" presStyleCnt="0"/>
      <dgm:spPr/>
    </dgm:pt>
    <dgm:pt modelId="{4E2654EA-0770-4939-872E-A431F3056B7C}" type="pres">
      <dgm:prSet presAssocID="{53EA4DB4-D73D-401E-B928-9EDFBA559D7E}" presName="compNode" presStyleCnt="0"/>
      <dgm:spPr/>
    </dgm:pt>
    <dgm:pt modelId="{2BC53E1F-5097-46E5-8503-B6B879E4912E}" type="pres">
      <dgm:prSet presAssocID="{53EA4DB4-D73D-401E-B928-9EDFBA559D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BD56BB6-9285-489E-A48C-B26D5DED6A85}" type="pres">
      <dgm:prSet presAssocID="{53EA4DB4-D73D-401E-B928-9EDFBA559D7E}" presName="iconSpace" presStyleCnt="0"/>
      <dgm:spPr/>
    </dgm:pt>
    <dgm:pt modelId="{E76FD6CA-A3FE-4C74-BEB7-D834797BFEE7}" type="pres">
      <dgm:prSet presAssocID="{53EA4DB4-D73D-401E-B928-9EDFBA559D7E}" presName="parTx" presStyleLbl="revTx" presStyleIdx="2" presStyleCnt="6">
        <dgm:presLayoutVars>
          <dgm:chMax val="0"/>
          <dgm:chPref val="0"/>
        </dgm:presLayoutVars>
      </dgm:prSet>
      <dgm:spPr/>
    </dgm:pt>
    <dgm:pt modelId="{21A5090C-AC5D-49C2-B6A6-BFAF97515B15}" type="pres">
      <dgm:prSet presAssocID="{53EA4DB4-D73D-401E-B928-9EDFBA559D7E}" presName="txSpace" presStyleCnt="0"/>
      <dgm:spPr/>
    </dgm:pt>
    <dgm:pt modelId="{E7883AA1-886E-4684-8FD7-D657F1E4E2C5}" type="pres">
      <dgm:prSet presAssocID="{53EA4DB4-D73D-401E-B928-9EDFBA559D7E}" presName="desTx" presStyleLbl="revTx" presStyleIdx="3" presStyleCnt="6">
        <dgm:presLayoutVars/>
      </dgm:prSet>
      <dgm:spPr/>
    </dgm:pt>
    <dgm:pt modelId="{2385E263-9020-4331-B9B6-AB539E616AA3}" type="pres">
      <dgm:prSet presAssocID="{C9AF45C8-D52B-4701-B685-4353A5C4ED09}" presName="sibTrans" presStyleCnt="0"/>
      <dgm:spPr/>
    </dgm:pt>
    <dgm:pt modelId="{066EAD7A-E958-4E0C-9422-0AC4EC95158D}" type="pres">
      <dgm:prSet presAssocID="{61A04A26-A5AC-4963-9AD8-FABC2108212E}" presName="compNode" presStyleCnt="0"/>
      <dgm:spPr/>
    </dgm:pt>
    <dgm:pt modelId="{F98D72B8-4036-48C7-96AD-91332CD35D8C}" type="pres">
      <dgm:prSet presAssocID="{61A04A26-A5AC-4963-9AD8-FABC210821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3F805A46-2D78-466F-8E95-DDAEF0D027DE}" type="pres">
      <dgm:prSet presAssocID="{61A04A26-A5AC-4963-9AD8-FABC2108212E}" presName="iconSpace" presStyleCnt="0"/>
      <dgm:spPr/>
    </dgm:pt>
    <dgm:pt modelId="{A8E7B4D0-16E3-4501-B718-732C4D47B5F7}" type="pres">
      <dgm:prSet presAssocID="{61A04A26-A5AC-4963-9AD8-FABC2108212E}" presName="parTx" presStyleLbl="revTx" presStyleIdx="4" presStyleCnt="6">
        <dgm:presLayoutVars>
          <dgm:chMax val="0"/>
          <dgm:chPref val="0"/>
        </dgm:presLayoutVars>
      </dgm:prSet>
      <dgm:spPr/>
    </dgm:pt>
    <dgm:pt modelId="{CF147223-2543-4440-B38D-A9B6CCD9D060}" type="pres">
      <dgm:prSet presAssocID="{61A04A26-A5AC-4963-9AD8-FABC2108212E}" presName="txSpace" presStyleCnt="0"/>
      <dgm:spPr/>
    </dgm:pt>
    <dgm:pt modelId="{A2200C4A-C0D4-4961-820B-11CC73610735}" type="pres">
      <dgm:prSet presAssocID="{61A04A26-A5AC-4963-9AD8-FABC2108212E}" presName="desTx" presStyleLbl="revTx" presStyleIdx="5" presStyleCnt="6">
        <dgm:presLayoutVars/>
      </dgm:prSet>
      <dgm:spPr/>
    </dgm:pt>
  </dgm:ptLst>
  <dgm:cxnLst>
    <dgm:cxn modelId="{8F989007-EB9D-44A8-8FAE-C2A3FFA074B8}" srcId="{8BDCFDB5-5993-4107-9FB8-BFB130414F8C}" destId="{53EA4DB4-D73D-401E-B928-9EDFBA559D7E}" srcOrd="1" destOrd="0" parTransId="{6C0CA98E-2551-4956-AF8A-16E9A4390507}" sibTransId="{C9AF45C8-D52B-4701-B685-4353A5C4ED09}"/>
    <dgm:cxn modelId="{29F19713-EAFC-4A1A-976C-896105A9FECB}" srcId="{8BDCFDB5-5993-4107-9FB8-BFB130414F8C}" destId="{61A04A26-A5AC-4963-9AD8-FABC2108212E}" srcOrd="2" destOrd="0" parTransId="{F10426FD-F4C1-42DE-81F7-169034CEB992}" sibTransId="{04728F82-3471-4F9F-B33D-A42D78845182}"/>
    <dgm:cxn modelId="{C4EE153C-9FA4-4628-B2B1-CD79422324B1}" type="presOf" srcId="{19088288-9800-4BE5-818C-E58CF8D156A5}" destId="{A2200C4A-C0D4-4961-820B-11CC73610735}" srcOrd="0" destOrd="0" presId="urn:microsoft.com/office/officeart/2018/2/layout/IconLabelDescriptionList"/>
    <dgm:cxn modelId="{E72D623C-9390-4263-8590-89309AFA5FBC}" type="presOf" srcId="{F2681787-55B0-4BBF-A7F2-C7C163545007}" destId="{B7F0A4FB-07A3-4FFA-B7BB-8AF6CF94B440}" srcOrd="0" destOrd="0" presId="urn:microsoft.com/office/officeart/2018/2/layout/IconLabelDescriptionList"/>
    <dgm:cxn modelId="{55EBCB5B-C776-4488-9714-EA6045F327AA}" type="presOf" srcId="{5CC2CB67-16F4-4D91-9B26-7CF5CA13CB85}" destId="{30979F9D-856B-4E63-80F6-EA1BC0EB7679}" srcOrd="0" destOrd="0" presId="urn:microsoft.com/office/officeart/2018/2/layout/IconLabelDescriptionList"/>
    <dgm:cxn modelId="{FE5FC443-7D23-4047-AF17-50A19C3BB07D}" type="presOf" srcId="{61A04A26-A5AC-4963-9AD8-FABC2108212E}" destId="{A8E7B4D0-16E3-4501-B718-732C4D47B5F7}" srcOrd="0" destOrd="0" presId="urn:microsoft.com/office/officeart/2018/2/layout/IconLabelDescriptionList"/>
    <dgm:cxn modelId="{43815F55-CA71-421B-9654-48A09340B840}" srcId="{8BDCFDB5-5993-4107-9FB8-BFB130414F8C}" destId="{5CC2CB67-16F4-4D91-9B26-7CF5CA13CB85}" srcOrd="0" destOrd="0" parTransId="{FF797DF1-D3BD-473F-B847-4ED2D4CF2490}" sibTransId="{3C470F83-5F97-4013-A647-213BCA86F762}"/>
    <dgm:cxn modelId="{06B39E8A-FD78-4928-8672-4940A3623630}" srcId="{61A04A26-A5AC-4963-9AD8-FABC2108212E}" destId="{19088288-9800-4BE5-818C-E58CF8D156A5}" srcOrd="0" destOrd="0" parTransId="{23F2A6A8-14C9-41C9-9913-6D581B951D76}" sibTransId="{E9382300-9924-4C8E-9851-7EE7F6BCAAB3}"/>
    <dgm:cxn modelId="{1F26A98B-9486-4AC9-B404-8FE75E227C84}" type="presOf" srcId="{8BDCFDB5-5993-4107-9FB8-BFB130414F8C}" destId="{682ED669-9CD4-40AF-9DD4-2F007FA34AE0}" srcOrd="0" destOrd="0" presId="urn:microsoft.com/office/officeart/2018/2/layout/IconLabelDescriptionList"/>
    <dgm:cxn modelId="{BD1F17A9-3AE1-4AC6-85A9-84E4D8BF7814}" srcId="{5CC2CB67-16F4-4D91-9B26-7CF5CA13CB85}" destId="{F2681787-55B0-4BBF-A7F2-C7C163545007}" srcOrd="0" destOrd="0" parTransId="{3C46BA0A-7AFD-47AD-9798-D0E9129FAB0C}" sibTransId="{355E240E-3DCD-4B3E-92C8-F17E42A34D9A}"/>
    <dgm:cxn modelId="{B9CF63B2-491D-4288-B77B-E721DF37FFA2}" type="presOf" srcId="{096E3AB1-C8BA-4AED-8A5C-5387176A03AD}" destId="{E7883AA1-886E-4684-8FD7-D657F1E4E2C5}" srcOrd="0" destOrd="0" presId="urn:microsoft.com/office/officeart/2018/2/layout/IconLabelDescriptionList"/>
    <dgm:cxn modelId="{7ED91FB6-9A0D-4B8D-8320-568A91901FDE}" srcId="{53EA4DB4-D73D-401E-B928-9EDFBA559D7E}" destId="{096E3AB1-C8BA-4AED-8A5C-5387176A03AD}" srcOrd="0" destOrd="0" parTransId="{A14AC611-76FB-4C43-A8C1-9FE0877369DA}" sibTransId="{A2E43D1F-46D1-4675-A7E0-839ECC056AE4}"/>
    <dgm:cxn modelId="{856065F8-7AF2-42BC-8A76-0F21289787CC}" type="presOf" srcId="{53EA4DB4-D73D-401E-B928-9EDFBA559D7E}" destId="{E76FD6CA-A3FE-4C74-BEB7-D834797BFEE7}" srcOrd="0" destOrd="0" presId="urn:microsoft.com/office/officeart/2018/2/layout/IconLabelDescriptionList"/>
    <dgm:cxn modelId="{28F6A1C5-6443-4311-BF27-08229620E041}" type="presParOf" srcId="{682ED669-9CD4-40AF-9DD4-2F007FA34AE0}" destId="{42B64631-586F-42CD-8204-677643B25AC5}" srcOrd="0" destOrd="0" presId="urn:microsoft.com/office/officeart/2018/2/layout/IconLabelDescriptionList"/>
    <dgm:cxn modelId="{3570D84C-2038-429F-A942-6F612AB60CD5}" type="presParOf" srcId="{42B64631-586F-42CD-8204-677643B25AC5}" destId="{3E0746E6-A7BA-4921-8BC3-773C5C64675A}" srcOrd="0" destOrd="0" presId="urn:microsoft.com/office/officeart/2018/2/layout/IconLabelDescriptionList"/>
    <dgm:cxn modelId="{51CDE329-65F5-464F-B69C-72F247455678}" type="presParOf" srcId="{42B64631-586F-42CD-8204-677643B25AC5}" destId="{553F9F95-125F-4DAD-ACE8-74142782444A}" srcOrd="1" destOrd="0" presId="urn:microsoft.com/office/officeart/2018/2/layout/IconLabelDescriptionList"/>
    <dgm:cxn modelId="{FB5CD2D3-813B-444A-A253-BA526E9D4511}" type="presParOf" srcId="{42B64631-586F-42CD-8204-677643B25AC5}" destId="{30979F9D-856B-4E63-80F6-EA1BC0EB7679}" srcOrd="2" destOrd="0" presId="urn:microsoft.com/office/officeart/2018/2/layout/IconLabelDescriptionList"/>
    <dgm:cxn modelId="{B3B61563-7699-441C-B7E0-6D8377E3A92B}" type="presParOf" srcId="{42B64631-586F-42CD-8204-677643B25AC5}" destId="{98138658-3C65-4890-8B15-EC981AAE6935}" srcOrd="3" destOrd="0" presId="urn:microsoft.com/office/officeart/2018/2/layout/IconLabelDescriptionList"/>
    <dgm:cxn modelId="{6F965DB4-3364-48B8-9FB7-AD39F1F4078D}" type="presParOf" srcId="{42B64631-586F-42CD-8204-677643B25AC5}" destId="{B7F0A4FB-07A3-4FFA-B7BB-8AF6CF94B440}" srcOrd="4" destOrd="0" presId="urn:microsoft.com/office/officeart/2018/2/layout/IconLabelDescriptionList"/>
    <dgm:cxn modelId="{553E4CC9-2779-4F53-B485-8EA4245D692C}" type="presParOf" srcId="{682ED669-9CD4-40AF-9DD4-2F007FA34AE0}" destId="{5D15F12C-5A4F-45EC-9A1F-A23BF443F220}" srcOrd="1" destOrd="0" presId="urn:microsoft.com/office/officeart/2018/2/layout/IconLabelDescriptionList"/>
    <dgm:cxn modelId="{382EAAF6-8B52-41CA-9FD1-9F82F39088BC}" type="presParOf" srcId="{682ED669-9CD4-40AF-9DD4-2F007FA34AE0}" destId="{4E2654EA-0770-4939-872E-A431F3056B7C}" srcOrd="2" destOrd="0" presId="urn:microsoft.com/office/officeart/2018/2/layout/IconLabelDescriptionList"/>
    <dgm:cxn modelId="{91E0EB20-588C-4EDE-ADE6-C14ADE5278FF}" type="presParOf" srcId="{4E2654EA-0770-4939-872E-A431F3056B7C}" destId="{2BC53E1F-5097-46E5-8503-B6B879E4912E}" srcOrd="0" destOrd="0" presId="urn:microsoft.com/office/officeart/2018/2/layout/IconLabelDescriptionList"/>
    <dgm:cxn modelId="{354B0D64-1826-4B6B-B4E3-9B3AFF9A30F8}" type="presParOf" srcId="{4E2654EA-0770-4939-872E-A431F3056B7C}" destId="{1BD56BB6-9285-489E-A48C-B26D5DED6A85}" srcOrd="1" destOrd="0" presId="urn:microsoft.com/office/officeart/2018/2/layout/IconLabelDescriptionList"/>
    <dgm:cxn modelId="{80B54F9E-4D56-4117-BE75-75B5DFF9C282}" type="presParOf" srcId="{4E2654EA-0770-4939-872E-A431F3056B7C}" destId="{E76FD6CA-A3FE-4C74-BEB7-D834797BFEE7}" srcOrd="2" destOrd="0" presId="urn:microsoft.com/office/officeart/2018/2/layout/IconLabelDescriptionList"/>
    <dgm:cxn modelId="{7FBFF1FF-E409-45EF-879B-46F0A3E43F15}" type="presParOf" srcId="{4E2654EA-0770-4939-872E-A431F3056B7C}" destId="{21A5090C-AC5D-49C2-B6A6-BFAF97515B15}" srcOrd="3" destOrd="0" presId="urn:microsoft.com/office/officeart/2018/2/layout/IconLabelDescriptionList"/>
    <dgm:cxn modelId="{1F3DCDD5-9363-4CD1-A7BC-ABD198955348}" type="presParOf" srcId="{4E2654EA-0770-4939-872E-A431F3056B7C}" destId="{E7883AA1-886E-4684-8FD7-D657F1E4E2C5}" srcOrd="4" destOrd="0" presId="urn:microsoft.com/office/officeart/2018/2/layout/IconLabelDescriptionList"/>
    <dgm:cxn modelId="{B9649BDE-6C7F-47BD-A1E8-C7B8BD3A083B}" type="presParOf" srcId="{682ED669-9CD4-40AF-9DD4-2F007FA34AE0}" destId="{2385E263-9020-4331-B9B6-AB539E616AA3}" srcOrd="3" destOrd="0" presId="urn:microsoft.com/office/officeart/2018/2/layout/IconLabelDescriptionList"/>
    <dgm:cxn modelId="{0B5E538D-E23D-41D6-B495-BE2EA82BE9D1}" type="presParOf" srcId="{682ED669-9CD4-40AF-9DD4-2F007FA34AE0}" destId="{066EAD7A-E958-4E0C-9422-0AC4EC95158D}" srcOrd="4" destOrd="0" presId="urn:microsoft.com/office/officeart/2018/2/layout/IconLabelDescriptionList"/>
    <dgm:cxn modelId="{8448CC14-FBBA-4045-8B78-747E3854E9B6}" type="presParOf" srcId="{066EAD7A-E958-4E0C-9422-0AC4EC95158D}" destId="{F98D72B8-4036-48C7-96AD-91332CD35D8C}" srcOrd="0" destOrd="0" presId="urn:microsoft.com/office/officeart/2018/2/layout/IconLabelDescriptionList"/>
    <dgm:cxn modelId="{07D26437-01A5-4AF2-BD06-E6D82B9A9C59}" type="presParOf" srcId="{066EAD7A-E958-4E0C-9422-0AC4EC95158D}" destId="{3F805A46-2D78-466F-8E95-DDAEF0D027DE}" srcOrd="1" destOrd="0" presId="urn:microsoft.com/office/officeart/2018/2/layout/IconLabelDescriptionList"/>
    <dgm:cxn modelId="{61BFCC29-B91A-4409-AFC2-4740AF9E7E39}" type="presParOf" srcId="{066EAD7A-E958-4E0C-9422-0AC4EC95158D}" destId="{A8E7B4D0-16E3-4501-B718-732C4D47B5F7}" srcOrd="2" destOrd="0" presId="urn:microsoft.com/office/officeart/2018/2/layout/IconLabelDescriptionList"/>
    <dgm:cxn modelId="{BF6011EF-BA89-4EC6-8CFB-D82A11D636D6}" type="presParOf" srcId="{066EAD7A-E958-4E0C-9422-0AC4EC95158D}" destId="{CF147223-2543-4440-B38D-A9B6CCD9D060}" srcOrd="3" destOrd="0" presId="urn:microsoft.com/office/officeart/2018/2/layout/IconLabelDescriptionList"/>
    <dgm:cxn modelId="{E76B6E23-BAFB-4949-B3C5-21115F9FF997}" type="presParOf" srcId="{066EAD7A-E958-4E0C-9422-0AC4EC95158D}" destId="{A2200C4A-C0D4-4961-820B-11CC7361073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F37ED4-E4EA-454C-90C7-9C6DF86E5E8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2B38B01-0CDD-42E2-9177-43936EEB0921}">
      <dgm:prSet/>
      <dgm:spPr/>
      <dgm:t>
        <a:bodyPr/>
        <a:lstStyle/>
        <a:p>
          <a:r>
            <a:rPr lang="en-US"/>
            <a:t>The project is still in the initial research and setup phases</a:t>
          </a:r>
        </a:p>
      </dgm:t>
    </dgm:pt>
    <dgm:pt modelId="{96A40AED-FBF0-4690-BB08-55B5E4EE1231}" type="parTrans" cxnId="{BC5627C5-CDEB-4C48-BFC1-68C62D9C0C09}">
      <dgm:prSet/>
      <dgm:spPr/>
      <dgm:t>
        <a:bodyPr/>
        <a:lstStyle/>
        <a:p>
          <a:endParaRPr lang="en-US"/>
        </a:p>
      </dgm:t>
    </dgm:pt>
    <dgm:pt modelId="{3D885ADD-4F4C-426A-BF6A-1428FDAE6404}" type="sibTrans" cxnId="{BC5627C5-CDEB-4C48-BFC1-68C62D9C0C09}">
      <dgm:prSet/>
      <dgm:spPr/>
      <dgm:t>
        <a:bodyPr/>
        <a:lstStyle/>
        <a:p>
          <a:endParaRPr lang="en-US"/>
        </a:p>
      </dgm:t>
    </dgm:pt>
    <dgm:pt modelId="{060E1683-F7BF-45E5-A791-9F7ACE297AFA}">
      <dgm:prSet/>
      <dgm:spPr/>
      <dgm:t>
        <a:bodyPr/>
        <a:lstStyle/>
        <a:p>
          <a:r>
            <a:rPr lang="en-US"/>
            <a:t>Research is being conducted in areas that the group is unfamiliar with but will be needed to develop the app, such as AI</a:t>
          </a:r>
        </a:p>
      </dgm:t>
    </dgm:pt>
    <dgm:pt modelId="{29CC33A5-D944-4A7F-8A7E-F6832AF61517}" type="parTrans" cxnId="{B3E91163-06F4-454C-9BA8-3358AC2535AA}">
      <dgm:prSet/>
      <dgm:spPr/>
      <dgm:t>
        <a:bodyPr/>
        <a:lstStyle/>
        <a:p>
          <a:endParaRPr lang="en-US"/>
        </a:p>
      </dgm:t>
    </dgm:pt>
    <dgm:pt modelId="{979A09AE-EE19-48CE-9DDB-FC86AB138AB1}" type="sibTrans" cxnId="{B3E91163-06F4-454C-9BA8-3358AC2535AA}">
      <dgm:prSet/>
      <dgm:spPr/>
      <dgm:t>
        <a:bodyPr/>
        <a:lstStyle/>
        <a:p>
          <a:endParaRPr lang="en-US"/>
        </a:p>
      </dgm:t>
    </dgm:pt>
    <dgm:pt modelId="{06E1ADBB-9B2C-4BD6-919D-87AAEABC0C15}">
      <dgm:prSet/>
      <dgm:spPr/>
      <dgm:t>
        <a:bodyPr/>
        <a:lstStyle/>
        <a:p>
          <a:r>
            <a:rPr lang="en-US"/>
            <a:t>Research is also being conducted to determine the best approach to develop the app</a:t>
          </a:r>
        </a:p>
      </dgm:t>
    </dgm:pt>
    <dgm:pt modelId="{DB4A5E7A-ED33-4C52-ADD5-B8051CCDD74F}" type="parTrans" cxnId="{8C6C096C-C8DE-4BE7-A99D-8E78185F2C6E}">
      <dgm:prSet/>
      <dgm:spPr/>
      <dgm:t>
        <a:bodyPr/>
        <a:lstStyle/>
        <a:p>
          <a:endParaRPr lang="en-US"/>
        </a:p>
      </dgm:t>
    </dgm:pt>
    <dgm:pt modelId="{8F4FBF82-FCC3-4472-8A36-2EAED5B85649}" type="sibTrans" cxnId="{8C6C096C-C8DE-4BE7-A99D-8E78185F2C6E}">
      <dgm:prSet/>
      <dgm:spPr/>
      <dgm:t>
        <a:bodyPr/>
        <a:lstStyle/>
        <a:p>
          <a:endParaRPr lang="en-US"/>
        </a:p>
      </dgm:t>
    </dgm:pt>
    <dgm:pt modelId="{2FB572B1-0855-4728-8AD0-BA78C01BF4D6}" type="pres">
      <dgm:prSet presAssocID="{8FF37ED4-E4EA-454C-90C7-9C6DF86E5E8F}" presName="linear" presStyleCnt="0">
        <dgm:presLayoutVars>
          <dgm:animLvl val="lvl"/>
          <dgm:resizeHandles val="exact"/>
        </dgm:presLayoutVars>
      </dgm:prSet>
      <dgm:spPr/>
    </dgm:pt>
    <dgm:pt modelId="{6DFEEB31-84EE-4123-A0D0-C5FC1BD8FDAF}" type="pres">
      <dgm:prSet presAssocID="{D2B38B01-0CDD-42E2-9177-43936EEB0921}" presName="parentText" presStyleLbl="node1" presStyleIdx="0" presStyleCnt="3">
        <dgm:presLayoutVars>
          <dgm:chMax val="0"/>
          <dgm:bulletEnabled val="1"/>
        </dgm:presLayoutVars>
      </dgm:prSet>
      <dgm:spPr/>
    </dgm:pt>
    <dgm:pt modelId="{DC5BC104-ADDE-4013-B7A2-075E8F597F2A}" type="pres">
      <dgm:prSet presAssocID="{3D885ADD-4F4C-426A-BF6A-1428FDAE6404}" presName="spacer" presStyleCnt="0"/>
      <dgm:spPr/>
    </dgm:pt>
    <dgm:pt modelId="{331A9672-CA4C-4C43-8CE4-B15631FDD232}" type="pres">
      <dgm:prSet presAssocID="{060E1683-F7BF-45E5-A791-9F7ACE297AFA}" presName="parentText" presStyleLbl="node1" presStyleIdx="1" presStyleCnt="3">
        <dgm:presLayoutVars>
          <dgm:chMax val="0"/>
          <dgm:bulletEnabled val="1"/>
        </dgm:presLayoutVars>
      </dgm:prSet>
      <dgm:spPr/>
    </dgm:pt>
    <dgm:pt modelId="{1EFBB880-51C4-42A5-86E2-9793B3ED1385}" type="pres">
      <dgm:prSet presAssocID="{979A09AE-EE19-48CE-9DDB-FC86AB138AB1}" presName="spacer" presStyleCnt="0"/>
      <dgm:spPr/>
    </dgm:pt>
    <dgm:pt modelId="{05364FBF-ED9D-490F-A67A-81DA17880200}" type="pres">
      <dgm:prSet presAssocID="{06E1ADBB-9B2C-4BD6-919D-87AAEABC0C15}" presName="parentText" presStyleLbl="node1" presStyleIdx="2" presStyleCnt="3">
        <dgm:presLayoutVars>
          <dgm:chMax val="0"/>
          <dgm:bulletEnabled val="1"/>
        </dgm:presLayoutVars>
      </dgm:prSet>
      <dgm:spPr/>
    </dgm:pt>
  </dgm:ptLst>
  <dgm:cxnLst>
    <dgm:cxn modelId="{EDD34B06-EB60-41A4-9760-086B79B36EA0}" type="presOf" srcId="{8FF37ED4-E4EA-454C-90C7-9C6DF86E5E8F}" destId="{2FB572B1-0855-4728-8AD0-BA78C01BF4D6}" srcOrd="0" destOrd="0" presId="urn:microsoft.com/office/officeart/2005/8/layout/vList2"/>
    <dgm:cxn modelId="{DA042D09-0B83-4D74-B6B6-A098BF206C9C}" type="presOf" srcId="{060E1683-F7BF-45E5-A791-9F7ACE297AFA}" destId="{331A9672-CA4C-4C43-8CE4-B15631FDD232}" srcOrd="0" destOrd="0" presId="urn:microsoft.com/office/officeart/2005/8/layout/vList2"/>
    <dgm:cxn modelId="{B3E91163-06F4-454C-9BA8-3358AC2535AA}" srcId="{8FF37ED4-E4EA-454C-90C7-9C6DF86E5E8F}" destId="{060E1683-F7BF-45E5-A791-9F7ACE297AFA}" srcOrd="1" destOrd="0" parTransId="{29CC33A5-D944-4A7F-8A7E-F6832AF61517}" sibTransId="{979A09AE-EE19-48CE-9DDB-FC86AB138AB1}"/>
    <dgm:cxn modelId="{19170868-8A6C-43FA-AE12-5398B6AACE02}" type="presOf" srcId="{D2B38B01-0CDD-42E2-9177-43936EEB0921}" destId="{6DFEEB31-84EE-4123-A0D0-C5FC1BD8FDAF}" srcOrd="0" destOrd="0" presId="urn:microsoft.com/office/officeart/2005/8/layout/vList2"/>
    <dgm:cxn modelId="{8C6C096C-C8DE-4BE7-A99D-8E78185F2C6E}" srcId="{8FF37ED4-E4EA-454C-90C7-9C6DF86E5E8F}" destId="{06E1ADBB-9B2C-4BD6-919D-87AAEABC0C15}" srcOrd="2" destOrd="0" parTransId="{DB4A5E7A-ED33-4C52-ADD5-B8051CCDD74F}" sibTransId="{8F4FBF82-FCC3-4472-8A36-2EAED5B85649}"/>
    <dgm:cxn modelId="{BC5627C5-CDEB-4C48-BFC1-68C62D9C0C09}" srcId="{8FF37ED4-E4EA-454C-90C7-9C6DF86E5E8F}" destId="{D2B38B01-0CDD-42E2-9177-43936EEB0921}" srcOrd="0" destOrd="0" parTransId="{96A40AED-FBF0-4690-BB08-55B5E4EE1231}" sibTransId="{3D885ADD-4F4C-426A-BF6A-1428FDAE6404}"/>
    <dgm:cxn modelId="{C8DF12F7-130F-41E3-9FED-1F6437B0EBAE}" type="presOf" srcId="{06E1ADBB-9B2C-4BD6-919D-87AAEABC0C15}" destId="{05364FBF-ED9D-490F-A67A-81DA17880200}" srcOrd="0" destOrd="0" presId="urn:microsoft.com/office/officeart/2005/8/layout/vList2"/>
    <dgm:cxn modelId="{ED936824-9CBD-4279-9BF8-58A1AED854F1}" type="presParOf" srcId="{2FB572B1-0855-4728-8AD0-BA78C01BF4D6}" destId="{6DFEEB31-84EE-4123-A0D0-C5FC1BD8FDAF}" srcOrd="0" destOrd="0" presId="urn:microsoft.com/office/officeart/2005/8/layout/vList2"/>
    <dgm:cxn modelId="{D5786B12-FB85-465C-B882-E2488269B3DE}" type="presParOf" srcId="{2FB572B1-0855-4728-8AD0-BA78C01BF4D6}" destId="{DC5BC104-ADDE-4013-B7A2-075E8F597F2A}" srcOrd="1" destOrd="0" presId="urn:microsoft.com/office/officeart/2005/8/layout/vList2"/>
    <dgm:cxn modelId="{D07EFC6A-FCDF-4AD8-B661-67163BE45F13}" type="presParOf" srcId="{2FB572B1-0855-4728-8AD0-BA78C01BF4D6}" destId="{331A9672-CA4C-4C43-8CE4-B15631FDD232}" srcOrd="2" destOrd="0" presId="urn:microsoft.com/office/officeart/2005/8/layout/vList2"/>
    <dgm:cxn modelId="{FE53D7F9-C715-453C-8392-9A4DBFFE06DD}" type="presParOf" srcId="{2FB572B1-0855-4728-8AD0-BA78C01BF4D6}" destId="{1EFBB880-51C4-42A5-86E2-9793B3ED1385}" srcOrd="3" destOrd="0" presId="urn:microsoft.com/office/officeart/2005/8/layout/vList2"/>
    <dgm:cxn modelId="{B24A1A9A-9E62-4180-8C57-59D59C71200F}" type="presParOf" srcId="{2FB572B1-0855-4728-8AD0-BA78C01BF4D6}" destId="{05364FBF-ED9D-490F-A67A-81DA1788020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69702F-A146-43A8-A693-74D70767A8B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CDEE95A-C5B3-4D7E-A394-79E5194EE728}">
      <dgm:prSet/>
      <dgm:spPr/>
      <dgm:t>
        <a:bodyPr/>
        <a:lstStyle/>
        <a:p>
          <a:r>
            <a:rPr lang="en-US"/>
            <a:t>Joe – Responsible for:</a:t>
          </a:r>
        </a:p>
      </dgm:t>
    </dgm:pt>
    <dgm:pt modelId="{386479E6-7C65-43E5-AC9B-2F351084125F}" type="parTrans" cxnId="{DDC760D1-F563-4CFE-95AA-704177CC49F7}">
      <dgm:prSet/>
      <dgm:spPr/>
      <dgm:t>
        <a:bodyPr/>
        <a:lstStyle/>
        <a:p>
          <a:endParaRPr lang="en-US"/>
        </a:p>
      </dgm:t>
    </dgm:pt>
    <dgm:pt modelId="{64C923A6-0118-4583-8F73-DB5C9E79656E}" type="sibTrans" cxnId="{DDC760D1-F563-4CFE-95AA-704177CC49F7}">
      <dgm:prSet/>
      <dgm:spPr/>
      <dgm:t>
        <a:bodyPr/>
        <a:lstStyle/>
        <a:p>
          <a:endParaRPr lang="en-US"/>
        </a:p>
      </dgm:t>
    </dgm:pt>
    <dgm:pt modelId="{AA88A1B2-86B1-40EB-A081-0059F17CFD22}">
      <dgm:prSet/>
      <dgm:spPr/>
      <dgm:t>
        <a:bodyPr/>
        <a:lstStyle/>
        <a:p>
          <a:r>
            <a:rPr lang="en-US"/>
            <a:t>Developing a user interface that users can interact with to get their playlists</a:t>
          </a:r>
        </a:p>
      </dgm:t>
    </dgm:pt>
    <dgm:pt modelId="{2FFFF1B2-6117-445C-99D0-6ED2B59D7AF2}" type="parTrans" cxnId="{4E9099F7-7D3E-4ADB-BE28-02CB2A2000E8}">
      <dgm:prSet/>
      <dgm:spPr/>
      <dgm:t>
        <a:bodyPr/>
        <a:lstStyle/>
        <a:p>
          <a:endParaRPr lang="en-US"/>
        </a:p>
      </dgm:t>
    </dgm:pt>
    <dgm:pt modelId="{B7CE4A42-2B6B-46E7-AB80-0FAD9516E7F2}" type="sibTrans" cxnId="{4E9099F7-7D3E-4ADB-BE28-02CB2A2000E8}">
      <dgm:prSet/>
      <dgm:spPr/>
      <dgm:t>
        <a:bodyPr/>
        <a:lstStyle/>
        <a:p>
          <a:endParaRPr lang="en-US"/>
        </a:p>
      </dgm:t>
    </dgm:pt>
    <dgm:pt modelId="{C9FBF332-27FA-431C-A2D2-557438EE6E00}">
      <dgm:prSet/>
      <dgm:spPr/>
      <dgm:t>
        <a:bodyPr/>
        <a:lstStyle/>
        <a:p>
          <a:r>
            <a:rPr lang="en-US"/>
            <a:t>Researching and investigating Spotify API calls</a:t>
          </a:r>
        </a:p>
      </dgm:t>
    </dgm:pt>
    <dgm:pt modelId="{C43DC1E7-D320-4580-B35F-D99AD580AC16}" type="parTrans" cxnId="{7620DD45-902B-4713-BFBD-26895A07415E}">
      <dgm:prSet/>
      <dgm:spPr/>
      <dgm:t>
        <a:bodyPr/>
        <a:lstStyle/>
        <a:p>
          <a:endParaRPr lang="en-US"/>
        </a:p>
      </dgm:t>
    </dgm:pt>
    <dgm:pt modelId="{48822F9D-2462-47AF-BBD6-B773A8271297}" type="sibTrans" cxnId="{7620DD45-902B-4713-BFBD-26895A07415E}">
      <dgm:prSet/>
      <dgm:spPr/>
      <dgm:t>
        <a:bodyPr/>
        <a:lstStyle/>
        <a:p>
          <a:endParaRPr lang="en-US"/>
        </a:p>
      </dgm:t>
    </dgm:pt>
    <dgm:pt modelId="{39C62511-7C3C-4995-893D-E2A84200168A}">
      <dgm:prSet/>
      <dgm:spPr/>
      <dgm:t>
        <a:bodyPr/>
        <a:lstStyle/>
        <a:p>
          <a:r>
            <a:rPr lang="en-US"/>
            <a:t>Researching mobile app development</a:t>
          </a:r>
        </a:p>
      </dgm:t>
    </dgm:pt>
    <dgm:pt modelId="{E4FF702B-E687-48C8-A030-F1DAAA2A5AB2}" type="parTrans" cxnId="{C61C2E14-1B70-4ECE-860A-B97A1E1648D4}">
      <dgm:prSet/>
      <dgm:spPr/>
      <dgm:t>
        <a:bodyPr/>
        <a:lstStyle/>
        <a:p>
          <a:endParaRPr lang="en-US"/>
        </a:p>
      </dgm:t>
    </dgm:pt>
    <dgm:pt modelId="{4DFF953A-5B83-4413-9FE1-298348B2A617}" type="sibTrans" cxnId="{C61C2E14-1B70-4ECE-860A-B97A1E1648D4}">
      <dgm:prSet/>
      <dgm:spPr/>
      <dgm:t>
        <a:bodyPr/>
        <a:lstStyle/>
        <a:p>
          <a:endParaRPr lang="en-US"/>
        </a:p>
      </dgm:t>
    </dgm:pt>
    <dgm:pt modelId="{ABE9A93D-886F-44C2-AAA6-0DA3EACFBDAE}">
      <dgm:prSet/>
      <dgm:spPr/>
      <dgm:t>
        <a:bodyPr/>
        <a:lstStyle/>
        <a:p>
          <a:r>
            <a:rPr lang="en-US"/>
            <a:t>Developing a unit testing scheme</a:t>
          </a:r>
        </a:p>
      </dgm:t>
    </dgm:pt>
    <dgm:pt modelId="{DB8014F9-BEB5-4331-B147-EB012CE29284}" type="parTrans" cxnId="{E136612B-DD37-4EB7-B8D0-EBDB53B92E57}">
      <dgm:prSet/>
      <dgm:spPr/>
      <dgm:t>
        <a:bodyPr/>
        <a:lstStyle/>
        <a:p>
          <a:endParaRPr lang="en-US"/>
        </a:p>
      </dgm:t>
    </dgm:pt>
    <dgm:pt modelId="{284DCC17-B730-4407-B377-18F09563A4A4}" type="sibTrans" cxnId="{E136612B-DD37-4EB7-B8D0-EBDB53B92E57}">
      <dgm:prSet/>
      <dgm:spPr/>
      <dgm:t>
        <a:bodyPr/>
        <a:lstStyle/>
        <a:p>
          <a:endParaRPr lang="en-US"/>
        </a:p>
      </dgm:t>
    </dgm:pt>
    <dgm:pt modelId="{7D4C3707-C2BC-4354-9504-A24377189DB4}">
      <dgm:prSet/>
      <dgm:spPr/>
      <dgm:t>
        <a:bodyPr/>
        <a:lstStyle/>
        <a:p>
          <a:r>
            <a:rPr lang="en-US"/>
            <a:t>Developing documentation for the application as the process moves forward</a:t>
          </a:r>
        </a:p>
      </dgm:t>
    </dgm:pt>
    <dgm:pt modelId="{297FBAF8-9186-4361-BC08-D41025164F47}" type="parTrans" cxnId="{3925019B-7749-4087-BFEC-51E8C0AC85C9}">
      <dgm:prSet/>
      <dgm:spPr/>
      <dgm:t>
        <a:bodyPr/>
        <a:lstStyle/>
        <a:p>
          <a:endParaRPr lang="en-US"/>
        </a:p>
      </dgm:t>
    </dgm:pt>
    <dgm:pt modelId="{693A4F9B-726E-40F3-90AF-D4B68884E409}" type="sibTrans" cxnId="{3925019B-7749-4087-BFEC-51E8C0AC85C9}">
      <dgm:prSet/>
      <dgm:spPr/>
      <dgm:t>
        <a:bodyPr/>
        <a:lstStyle/>
        <a:p>
          <a:endParaRPr lang="en-US"/>
        </a:p>
      </dgm:t>
    </dgm:pt>
    <dgm:pt modelId="{C910E657-538D-4E78-9645-ABCE0E3363F8}">
      <dgm:prSet/>
      <dgm:spPr/>
      <dgm:t>
        <a:bodyPr/>
        <a:lstStyle/>
        <a:p>
          <a:r>
            <a:rPr lang="en-US"/>
            <a:t>Derrick – Responsible for:</a:t>
          </a:r>
        </a:p>
      </dgm:t>
    </dgm:pt>
    <dgm:pt modelId="{68DC63DA-7869-41C6-BBC0-F6345539E706}" type="parTrans" cxnId="{B6B68C7B-A1D2-4ABE-AFD6-394EE2FCA8AC}">
      <dgm:prSet/>
      <dgm:spPr/>
      <dgm:t>
        <a:bodyPr/>
        <a:lstStyle/>
        <a:p>
          <a:endParaRPr lang="en-US"/>
        </a:p>
      </dgm:t>
    </dgm:pt>
    <dgm:pt modelId="{0447A1DA-30C3-4DA4-A127-232F5F54A369}" type="sibTrans" cxnId="{B6B68C7B-A1D2-4ABE-AFD6-394EE2FCA8AC}">
      <dgm:prSet/>
      <dgm:spPr/>
      <dgm:t>
        <a:bodyPr/>
        <a:lstStyle/>
        <a:p>
          <a:endParaRPr lang="en-US"/>
        </a:p>
      </dgm:t>
    </dgm:pt>
    <dgm:pt modelId="{DC2FC778-286C-41E1-9680-906E86F5ED8D}">
      <dgm:prSet/>
      <dgm:spPr/>
      <dgm:t>
        <a:bodyPr/>
        <a:lstStyle/>
        <a:p>
          <a:r>
            <a:rPr lang="en-US"/>
            <a:t>Researching frameworks to develop the application within</a:t>
          </a:r>
        </a:p>
      </dgm:t>
    </dgm:pt>
    <dgm:pt modelId="{21A3C45F-7EBA-4D84-84A6-FBECE2276459}" type="parTrans" cxnId="{C37A72BF-55FC-455D-B31D-615FDB28C215}">
      <dgm:prSet/>
      <dgm:spPr/>
      <dgm:t>
        <a:bodyPr/>
        <a:lstStyle/>
        <a:p>
          <a:endParaRPr lang="en-US"/>
        </a:p>
      </dgm:t>
    </dgm:pt>
    <dgm:pt modelId="{F5055186-FFFD-4A77-BFB6-DD4227EB53F9}" type="sibTrans" cxnId="{C37A72BF-55FC-455D-B31D-615FDB28C215}">
      <dgm:prSet/>
      <dgm:spPr/>
      <dgm:t>
        <a:bodyPr/>
        <a:lstStyle/>
        <a:p>
          <a:endParaRPr lang="en-US"/>
        </a:p>
      </dgm:t>
    </dgm:pt>
    <dgm:pt modelId="{294BDDB0-7726-4073-85EC-C4D814C1E0B2}">
      <dgm:prSet/>
      <dgm:spPr/>
      <dgm:t>
        <a:bodyPr/>
        <a:lstStyle/>
        <a:p>
          <a:r>
            <a:rPr lang="en-US"/>
            <a:t>Developing an AI model to assist in creation of playlists</a:t>
          </a:r>
        </a:p>
      </dgm:t>
    </dgm:pt>
    <dgm:pt modelId="{A37642E8-92DC-4E38-BF35-3AC1EF95681A}" type="parTrans" cxnId="{6B887DE5-509B-41C5-AF7E-E475FBBA089D}">
      <dgm:prSet/>
      <dgm:spPr/>
      <dgm:t>
        <a:bodyPr/>
        <a:lstStyle/>
        <a:p>
          <a:endParaRPr lang="en-US"/>
        </a:p>
      </dgm:t>
    </dgm:pt>
    <dgm:pt modelId="{E28BE292-2354-44FD-944B-BC07CE573167}" type="sibTrans" cxnId="{6B887DE5-509B-41C5-AF7E-E475FBBA089D}">
      <dgm:prSet/>
      <dgm:spPr/>
      <dgm:t>
        <a:bodyPr/>
        <a:lstStyle/>
        <a:p>
          <a:endParaRPr lang="en-US"/>
        </a:p>
      </dgm:t>
    </dgm:pt>
    <dgm:pt modelId="{872FD4FC-D8A5-4315-A133-08C0902F4EC5}">
      <dgm:prSet/>
      <dgm:spPr/>
      <dgm:t>
        <a:bodyPr/>
        <a:lstStyle/>
        <a:p>
          <a:r>
            <a:rPr lang="en-US"/>
            <a:t>Developing the logic to create personalized playlists based on user input</a:t>
          </a:r>
        </a:p>
      </dgm:t>
    </dgm:pt>
    <dgm:pt modelId="{84D82930-E9FB-4243-84B5-7FDD804E2E6F}" type="parTrans" cxnId="{9729DD8D-2A19-46C7-9D89-64028925A5FD}">
      <dgm:prSet/>
      <dgm:spPr/>
      <dgm:t>
        <a:bodyPr/>
        <a:lstStyle/>
        <a:p>
          <a:endParaRPr lang="en-US"/>
        </a:p>
      </dgm:t>
    </dgm:pt>
    <dgm:pt modelId="{A96016AF-0A07-49A6-8387-2AC49756E07A}" type="sibTrans" cxnId="{9729DD8D-2A19-46C7-9D89-64028925A5FD}">
      <dgm:prSet/>
      <dgm:spPr/>
      <dgm:t>
        <a:bodyPr/>
        <a:lstStyle/>
        <a:p>
          <a:endParaRPr lang="en-US"/>
        </a:p>
      </dgm:t>
    </dgm:pt>
    <dgm:pt modelId="{8FDE2695-A2C5-4009-B38D-5739FAF56A3E}">
      <dgm:prSet/>
      <dgm:spPr/>
      <dgm:t>
        <a:bodyPr/>
        <a:lstStyle/>
        <a:p>
          <a:r>
            <a:rPr lang="en-US"/>
            <a:t>Developing a testing plan for the application</a:t>
          </a:r>
        </a:p>
      </dgm:t>
    </dgm:pt>
    <dgm:pt modelId="{E38DAF89-DD31-46E6-BA94-3D5FB83AB09E}" type="parTrans" cxnId="{6074BBE2-DEC8-4E75-B001-C7C00BD0C4EF}">
      <dgm:prSet/>
      <dgm:spPr/>
      <dgm:t>
        <a:bodyPr/>
        <a:lstStyle/>
        <a:p>
          <a:endParaRPr lang="en-US"/>
        </a:p>
      </dgm:t>
    </dgm:pt>
    <dgm:pt modelId="{2FCF80FB-8482-4558-A5B8-9BE8B716F219}" type="sibTrans" cxnId="{6074BBE2-DEC8-4E75-B001-C7C00BD0C4EF}">
      <dgm:prSet/>
      <dgm:spPr/>
      <dgm:t>
        <a:bodyPr/>
        <a:lstStyle/>
        <a:p>
          <a:endParaRPr lang="en-US"/>
        </a:p>
      </dgm:t>
    </dgm:pt>
    <dgm:pt modelId="{AC0332B2-0A6D-4F42-B948-B69A879175FE}">
      <dgm:prSet/>
      <dgm:spPr/>
      <dgm:t>
        <a:bodyPr/>
        <a:lstStyle/>
        <a:p>
          <a:r>
            <a:rPr lang="en-US"/>
            <a:t>Executing testing of functionality at the end of the project</a:t>
          </a:r>
        </a:p>
      </dgm:t>
    </dgm:pt>
    <dgm:pt modelId="{144EEE9D-9ADD-4A6A-83E3-EF9CF794318F}" type="parTrans" cxnId="{4005581F-61EB-4400-9CED-8D760F37A7AA}">
      <dgm:prSet/>
      <dgm:spPr/>
      <dgm:t>
        <a:bodyPr/>
        <a:lstStyle/>
        <a:p>
          <a:endParaRPr lang="en-US"/>
        </a:p>
      </dgm:t>
    </dgm:pt>
    <dgm:pt modelId="{3249C13E-4B06-468F-8BB7-3103E4DC8470}" type="sibTrans" cxnId="{4005581F-61EB-4400-9CED-8D760F37A7AA}">
      <dgm:prSet/>
      <dgm:spPr/>
      <dgm:t>
        <a:bodyPr/>
        <a:lstStyle/>
        <a:p>
          <a:endParaRPr lang="en-US"/>
        </a:p>
      </dgm:t>
    </dgm:pt>
    <dgm:pt modelId="{466A764A-BF34-453F-8A85-158654EB59E0}">
      <dgm:prSet/>
      <dgm:spPr/>
      <dgm:t>
        <a:bodyPr/>
        <a:lstStyle/>
        <a:p>
          <a:r>
            <a:rPr lang="en-US"/>
            <a:t>Austin – Responsible for:</a:t>
          </a:r>
        </a:p>
      </dgm:t>
    </dgm:pt>
    <dgm:pt modelId="{98424E02-1DDF-4105-B5F7-C2C2CB537DE7}" type="parTrans" cxnId="{8D97333A-C253-4348-A089-66805198D6F4}">
      <dgm:prSet/>
      <dgm:spPr/>
      <dgm:t>
        <a:bodyPr/>
        <a:lstStyle/>
        <a:p>
          <a:endParaRPr lang="en-US"/>
        </a:p>
      </dgm:t>
    </dgm:pt>
    <dgm:pt modelId="{B4333B44-CB4E-466A-ABF1-691B3376E0A9}" type="sibTrans" cxnId="{8D97333A-C253-4348-A089-66805198D6F4}">
      <dgm:prSet/>
      <dgm:spPr/>
      <dgm:t>
        <a:bodyPr/>
        <a:lstStyle/>
        <a:p>
          <a:endParaRPr lang="en-US"/>
        </a:p>
      </dgm:t>
    </dgm:pt>
    <dgm:pt modelId="{AFF88353-FB3B-42F7-B788-A7E7D3866EFD}">
      <dgm:prSet/>
      <dgm:spPr/>
      <dgm:t>
        <a:bodyPr/>
        <a:lstStyle/>
        <a:p>
          <a:r>
            <a:rPr lang="en-US"/>
            <a:t>Researching AI usage</a:t>
          </a:r>
        </a:p>
      </dgm:t>
    </dgm:pt>
    <dgm:pt modelId="{07B1EB2E-36F8-4731-9E2B-BBFF12FB6074}" type="parTrans" cxnId="{14370F9F-3F86-48C0-86EB-9E70AD609D8F}">
      <dgm:prSet/>
      <dgm:spPr/>
      <dgm:t>
        <a:bodyPr/>
        <a:lstStyle/>
        <a:p>
          <a:endParaRPr lang="en-US"/>
        </a:p>
      </dgm:t>
    </dgm:pt>
    <dgm:pt modelId="{B7B8E038-ECC0-444C-BF47-CAF224A0CA37}" type="sibTrans" cxnId="{14370F9F-3F86-48C0-86EB-9E70AD609D8F}">
      <dgm:prSet/>
      <dgm:spPr/>
      <dgm:t>
        <a:bodyPr/>
        <a:lstStyle/>
        <a:p>
          <a:endParaRPr lang="en-US"/>
        </a:p>
      </dgm:t>
    </dgm:pt>
    <dgm:pt modelId="{E7FAD98B-5363-4A97-96EE-50A5E5E4092D}">
      <dgm:prSet/>
      <dgm:spPr/>
      <dgm:t>
        <a:bodyPr/>
        <a:lstStyle/>
        <a:p>
          <a:r>
            <a:rPr lang="en-US"/>
            <a:t>Identifying APIs our application will need to utilize</a:t>
          </a:r>
        </a:p>
      </dgm:t>
    </dgm:pt>
    <dgm:pt modelId="{254B46C6-DB7E-4F0C-8E55-0B45E8678DA6}" type="parTrans" cxnId="{5C87AA62-FBCA-43BD-931E-95CDEF8CA992}">
      <dgm:prSet/>
      <dgm:spPr/>
      <dgm:t>
        <a:bodyPr/>
        <a:lstStyle/>
        <a:p>
          <a:endParaRPr lang="en-US"/>
        </a:p>
      </dgm:t>
    </dgm:pt>
    <dgm:pt modelId="{6976D1B8-A32D-4648-90BE-2556EC455CF6}" type="sibTrans" cxnId="{5C87AA62-FBCA-43BD-931E-95CDEF8CA992}">
      <dgm:prSet/>
      <dgm:spPr/>
      <dgm:t>
        <a:bodyPr/>
        <a:lstStyle/>
        <a:p>
          <a:endParaRPr lang="en-US"/>
        </a:p>
      </dgm:t>
    </dgm:pt>
    <dgm:pt modelId="{31DDCA85-6213-4099-BEE8-45DA2992F8AC}">
      <dgm:prSet/>
      <dgm:spPr/>
      <dgm:t>
        <a:bodyPr/>
        <a:lstStyle/>
        <a:p>
          <a:r>
            <a:rPr lang="en-US"/>
            <a:t>Acquiring </a:t>
          </a:r>
          <a:r>
            <a:rPr lang="en-US" b="0">
              <a:latin typeface="Calibri Light" panose="020F0302020204030204"/>
            </a:rPr>
            <a:t>Spotify</a:t>
          </a:r>
          <a:r>
            <a:rPr lang="en-US"/>
            <a:t> API credentials</a:t>
          </a:r>
        </a:p>
      </dgm:t>
    </dgm:pt>
    <dgm:pt modelId="{9250C75E-10C4-411C-AFE4-C12F43849D50}" type="parTrans" cxnId="{BA7F0AA0-315B-4913-A5F9-266C07A4AB0D}">
      <dgm:prSet/>
      <dgm:spPr/>
      <dgm:t>
        <a:bodyPr/>
        <a:lstStyle/>
        <a:p>
          <a:endParaRPr lang="en-US"/>
        </a:p>
      </dgm:t>
    </dgm:pt>
    <dgm:pt modelId="{51C23178-39B3-477B-8241-A3D7925664E1}" type="sibTrans" cxnId="{BA7F0AA0-315B-4913-A5F9-266C07A4AB0D}">
      <dgm:prSet/>
      <dgm:spPr/>
      <dgm:t>
        <a:bodyPr/>
        <a:lstStyle/>
        <a:p>
          <a:endParaRPr lang="en-US"/>
        </a:p>
      </dgm:t>
    </dgm:pt>
    <dgm:pt modelId="{E49AF303-4770-40F4-86F2-2EF72785C8E5}">
      <dgm:prSet/>
      <dgm:spPr/>
      <dgm:t>
        <a:bodyPr/>
        <a:lstStyle/>
        <a:p>
          <a:r>
            <a:rPr lang="en-US"/>
            <a:t>Creating a proxy server so that API calls to </a:t>
          </a:r>
          <a:r>
            <a:rPr lang="en-US" err="1"/>
            <a:t>spotify</a:t>
          </a:r>
          <a:r>
            <a:rPr lang="en-US"/>
            <a:t> can be made</a:t>
          </a:r>
        </a:p>
      </dgm:t>
    </dgm:pt>
    <dgm:pt modelId="{08C916FD-D903-4550-87CC-CC53774C169A}" type="parTrans" cxnId="{C4120AE6-48C0-4A12-B531-A8957C98D0BE}">
      <dgm:prSet/>
      <dgm:spPr/>
      <dgm:t>
        <a:bodyPr/>
        <a:lstStyle/>
        <a:p>
          <a:endParaRPr lang="en-US"/>
        </a:p>
      </dgm:t>
    </dgm:pt>
    <dgm:pt modelId="{50AE36E0-E7EB-4680-A19C-B612A34D4886}" type="sibTrans" cxnId="{C4120AE6-48C0-4A12-B531-A8957C98D0BE}">
      <dgm:prSet/>
      <dgm:spPr/>
      <dgm:t>
        <a:bodyPr/>
        <a:lstStyle/>
        <a:p>
          <a:endParaRPr lang="en-US"/>
        </a:p>
      </dgm:t>
    </dgm:pt>
    <dgm:pt modelId="{4ABB4903-DBAD-48C8-883E-8F4FA7EE26B4}">
      <dgm:prSet/>
      <dgm:spPr/>
      <dgm:t>
        <a:bodyPr/>
        <a:lstStyle/>
        <a:p>
          <a:r>
            <a:rPr lang="en-US"/>
            <a:t>Developing code to centralize data collection for use when developing playlists</a:t>
          </a:r>
        </a:p>
      </dgm:t>
    </dgm:pt>
    <dgm:pt modelId="{5F025F6E-028D-4B9D-8ACD-15E9589372E4}" type="parTrans" cxnId="{70DF6176-0557-432D-AF70-5021CC617728}">
      <dgm:prSet/>
      <dgm:spPr/>
      <dgm:t>
        <a:bodyPr/>
        <a:lstStyle/>
        <a:p>
          <a:endParaRPr lang="en-US"/>
        </a:p>
      </dgm:t>
    </dgm:pt>
    <dgm:pt modelId="{5D15DB6B-B855-4087-B1FC-2374C0B5A2FF}" type="sibTrans" cxnId="{70DF6176-0557-432D-AF70-5021CC617728}">
      <dgm:prSet/>
      <dgm:spPr/>
      <dgm:t>
        <a:bodyPr/>
        <a:lstStyle/>
        <a:p>
          <a:endParaRPr lang="en-US"/>
        </a:p>
      </dgm:t>
    </dgm:pt>
    <dgm:pt modelId="{F5EFB803-A37B-488B-A4B5-17293F6161C2}" type="pres">
      <dgm:prSet presAssocID="{B069702F-A146-43A8-A693-74D70767A8B2}" presName="linear" presStyleCnt="0">
        <dgm:presLayoutVars>
          <dgm:dir/>
          <dgm:animLvl val="lvl"/>
          <dgm:resizeHandles val="exact"/>
        </dgm:presLayoutVars>
      </dgm:prSet>
      <dgm:spPr/>
    </dgm:pt>
    <dgm:pt modelId="{31F0CD0E-E36E-4B29-BCB7-5F3D398A4524}" type="pres">
      <dgm:prSet presAssocID="{3CDEE95A-C5B3-4D7E-A394-79E5194EE728}" presName="parentLin" presStyleCnt="0"/>
      <dgm:spPr/>
    </dgm:pt>
    <dgm:pt modelId="{5C553E0B-E75D-4237-A382-96AA8C48586C}" type="pres">
      <dgm:prSet presAssocID="{3CDEE95A-C5B3-4D7E-A394-79E5194EE728}" presName="parentLeftMargin" presStyleLbl="node1" presStyleIdx="0" presStyleCnt="3"/>
      <dgm:spPr/>
    </dgm:pt>
    <dgm:pt modelId="{4BF8386A-ECE1-497C-ADC0-5CE34BB167D3}" type="pres">
      <dgm:prSet presAssocID="{3CDEE95A-C5B3-4D7E-A394-79E5194EE728}" presName="parentText" presStyleLbl="node1" presStyleIdx="0" presStyleCnt="3">
        <dgm:presLayoutVars>
          <dgm:chMax val="0"/>
          <dgm:bulletEnabled val="1"/>
        </dgm:presLayoutVars>
      </dgm:prSet>
      <dgm:spPr/>
    </dgm:pt>
    <dgm:pt modelId="{21F1710E-7B29-4B8F-A042-DB8D84305D8A}" type="pres">
      <dgm:prSet presAssocID="{3CDEE95A-C5B3-4D7E-A394-79E5194EE728}" presName="negativeSpace" presStyleCnt="0"/>
      <dgm:spPr/>
    </dgm:pt>
    <dgm:pt modelId="{7C399B6C-D4FD-418E-9C29-8CDFA5582367}" type="pres">
      <dgm:prSet presAssocID="{3CDEE95A-C5B3-4D7E-A394-79E5194EE728}" presName="childText" presStyleLbl="conFgAcc1" presStyleIdx="0" presStyleCnt="3">
        <dgm:presLayoutVars>
          <dgm:bulletEnabled val="1"/>
        </dgm:presLayoutVars>
      </dgm:prSet>
      <dgm:spPr/>
    </dgm:pt>
    <dgm:pt modelId="{4903BADE-8801-4CB9-BA81-3CC0CD569027}" type="pres">
      <dgm:prSet presAssocID="{64C923A6-0118-4583-8F73-DB5C9E79656E}" presName="spaceBetweenRectangles" presStyleCnt="0"/>
      <dgm:spPr/>
    </dgm:pt>
    <dgm:pt modelId="{190241BF-8F9B-4086-99D7-BAF427F2EA8A}" type="pres">
      <dgm:prSet presAssocID="{C910E657-538D-4E78-9645-ABCE0E3363F8}" presName="parentLin" presStyleCnt="0"/>
      <dgm:spPr/>
    </dgm:pt>
    <dgm:pt modelId="{5DF540ED-3F8A-4066-9F98-B487471A81BE}" type="pres">
      <dgm:prSet presAssocID="{C910E657-538D-4E78-9645-ABCE0E3363F8}" presName="parentLeftMargin" presStyleLbl="node1" presStyleIdx="0" presStyleCnt="3"/>
      <dgm:spPr/>
    </dgm:pt>
    <dgm:pt modelId="{ED14657A-7E7D-4E1B-A46C-182A3FC12A67}" type="pres">
      <dgm:prSet presAssocID="{C910E657-538D-4E78-9645-ABCE0E3363F8}" presName="parentText" presStyleLbl="node1" presStyleIdx="1" presStyleCnt="3">
        <dgm:presLayoutVars>
          <dgm:chMax val="0"/>
          <dgm:bulletEnabled val="1"/>
        </dgm:presLayoutVars>
      </dgm:prSet>
      <dgm:spPr/>
    </dgm:pt>
    <dgm:pt modelId="{883CEA80-B7BB-4CCA-835E-A542D9828C76}" type="pres">
      <dgm:prSet presAssocID="{C910E657-538D-4E78-9645-ABCE0E3363F8}" presName="negativeSpace" presStyleCnt="0"/>
      <dgm:spPr/>
    </dgm:pt>
    <dgm:pt modelId="{D1BF83A2-F01D-4CA1-B56B-20EA4156724F}" type="pres">
      <dgm:prSet presAssocID="{C910E657-538D-4E78-9645-ABCE0E3363F8}" presName="childText" presStyleLbl="conFgAcc1" presStyleIdx="1" presStyleCnt="3">
        <dgm:presLayoutVars>
          <dgm:bulletEnabled val="1"/>
        </dgm:presLayoutVars>
      </dgm:prSet>
      <dgm:spPr/>
    </dgm:pt>
    <dgm:pt modelId="{0E302330-F386-41A9-8702-CE7F34076EDC}" type="pres">
      <dgm:prSet presAssocID="{0447A1DA-30C3-4DA4-A127-232F5F54A369}" presName="spaceBetweenRectangles" presStyleCnt="0"/>
      <dgm:spPr/>
    </dgm:pt>
    <dgm:pt modelId="{73CA70EB-B483-4AA5-87C5-F599D0E6BDD9}" type="pres">
      <dgm:prSet presAssocID="{466A764A-BF34-453F-8A85-158654EB59E0}" presName="parentLin" presStyleCnt="0"/>
      <dgm:spPr/>
    </dgm:pt>
    <dgm:pt modelId="{6D966026-BBC6-4B7C-B10D-3888A601585B}" type="pres">
      <dgm:prSet presAssocID="{466A764A-BF34-453F-8A85-158654EB59E0}" presName="parentLeftMargin" presStyleLbl="node1" presStyleIdx="1" presStyleCnt="3"/>
      <dgm:spPr/>
    </dgm:pt>
    <dgm:pt modelId="{CC7E15CB-CEF8-40DF-88F1-62E635AE7036}" type="pres">
      <dgm:prSet presAssocID="{466A764A-BF34-453F-8A85-158654EB59E0}" presName="parentText" presStyleLbl="node1" presStyleIdx="2" presStyleCnt="3">
        <dgm:presLayoutVars>
          <dgm:chMax val="0"/>
          <dgm:bulletEnabled val="1"/>
        </dgm:presLayoutVars>
      </dgm:prSet>
      <dgm:spPr/>
    </dgm:pt>
    <dgm:pt modelId="{0DE3A4E7-A46B-45BA-BCD8-01689428830D}" type="pres">
      <dgm:prSet presAssocID="{466A764A-BF34-453F-8A85-158654EB59E0}" presName="negativeSpace" presStyleCnt="0"/>
      <dgm:spPr/>
    </dgm:pt>
    <dgm:pt modelId="{930E97DD-8D2D-4BE1-A5D5-953241BC9EBC}" type="pres">
      <dgm:prSet presAssocID="{466A764A-BF34-453F-8A85-158654EB59E0}" presName="childText" presStyleLbl="conFgAcc1" presStyleIdx="2" presStyleCnt="3">
        <dgm:presLayoutVars>
          <dgm:bulletEnabled val="1"/>
        </dgm:presLayoutVars>
      </dgm:prSet>
      <dgm:spPr/>
    </dgm:pt>
  </dgm:ptLst>
  <dgm:cxnLst>
    <dgm:cxn modelId="{33648F04-7CBA-4D62-B141-5E9990962F2C}" type="presOf" srcId="{DC2FC778-286C-41E1-9680-906E86F5ED8D}" destId="{D1BF83A2-F01D-4CA1-B56B-20EA4156724F}" srcOrd="0" destOrd="0" presId="urn:microsoft.com/office/officeart/2005/8/layout/list1"/>
    <dgm:cxn modelId="{CB49850A-6656-44F7-8BD9-9C14A44CBA9C}" type="presOf" srcId="{C910E657-538D-4E78-9645-ABCE0E3363F8}" destId="{ED14657A-7E7D-4E1B-A46C-182A3FC12A67}" srcOrd="1" destOrd="0" presId="urn:microsoft.com/office/officeart/2005/8/layout/list1"/>
    <dgm:cxn modelId="{519D400D-13EB-42EE-8AFD-D8E0B29129FE}" type="presOf" srcId="{ABE9A93D-886F-44C2-AAA6-0DA3EACFBDAE}" destId="{7C399B6C-D4FD-418E-9C29-8CDFA5582367}" srcOrd="0" destOrd="3" presId="urn:microsoft.com/office/officeart/2005/8/layout/list1"/>
    <dgm:cxn modelId="{0DD43A0E-3830-411E-A287-7F7A01F63C60}" type="presOf" srcId="{AA88A1B2-86B1-40EB-A081-0059F17CFD22}" destId="{7C399B6C-D4FD-418E-9C29-8CDFA5582367}" srcOrd="0" destOrd="0" presId="urn:microsoft.com/office/officeart/2005/8/layout/list1"/>
    <dgm:cxn modelId="{7B280814-C5E2-4BFD-98E3-6298272C2AC0}" type="presOf" srcId="{872FD4FC-D8A5-4315-A133-08C0902F4EC5}" destId="{D1BF83A2-F01D-4CA1-B56B-20EA4156724F}" srcOrd="0" destOrd="2" presId="urn:microsoft.com/office/officeart/2005/8/layout/list1"/>
    <dgm:cxn modelId="{C61C2E14-1B70-4ECE-860A-B97A1E1648D4}" srcId="{3CDEE95A-C5B3-4D7E-A394-79E5194EE728}" destId="{39C62511-7C3C-4995-893D-E2A84200168A}" srcOrd="2" destOrd="0" parTransId="{E4FF702B-E687-48C8-A030-F1DAAA2A5AB2}" sibTransId="{4DFF953A-5B83-4413-9FE1-298348B2A617}"/>
    <dgm:cxn modelId="{4005581F-61EB-4400-9CED-8D760F37A7AA}" srcId="{C910E657-538D-4E78-9645-ABCE0E3363F8}" destId="{AC0332B2-0A6D-4F42-B948-B69A879175FE}" srcOrd="4" destOrd="0" parTransId="{144EEE9D-9ADD-4A6A-83E3-EF9CF794318F}" sibTransId="{3249C13E-4B06-468F-8BB7-3103E4DC8470}"/>
    <dgm:cxn modelId="{2E7A8D21-71ED-4662-AB92-DBEE167AE6A3}" type="presOf" srcId="{3CDEE95A-C5B3-4D7E-A394-79E5194EE728}" destId="{5C553E0B-E75D-4237-A382-96AA8C48586C}" srcOrd="0" destOrd="0" presId="urn:microsoft.com/office/officeart/2005/8/layout/list1"/>
    <dgm:cxn modelId="{E136612B-DD37-4EB7-B8D0-EBDB53B92E57}" srcId="{3CDEE95A-C5B3-4D7E-A394-79E5194EE728}" destId="{ABE9A93D-886F-44C2-AAA6-0DA3EACFBDAE}" srcOrd="3" destOrd="0" parTransId="{DB8014F9-BEB5-4331-B147-EB012CE29284}" sibTransId="{284DCC17-B730-4407-B377-18F09563A4A4}"/>
    <dgm:cxn modelId="{8D97333A-C253-4348-A089-66805198D6F4}" srcId="{B069702F-A146-43A8-A693-74D70767A8B2}" destId="{466A764A-BF34-453F-8A85-158654EB59E0}" srcOrd="2" destOrd="0" parTransId="{98424E02-1DDF-4105-B5F7-C2C2CB537DE7}" sibTransId="{B4333B44-CB4E-466A-ABF1-691B3376E0A9}"/>
    <dgm:cxn modelId="{AB64455C-4EC8-4227-AC0C-185931BC012E}" type="presOf" srcId="{466A764A-BF34-453F-8A85-158654EB59E0}" destId="{6D966026-BBC6-4B7C-B10D-3888A601585B}" srcOrd="0" destOrd="0" presId="urn:microsoft.com/office/officeart/2005/8/layout/list1"/>
    <dgm:cxn modelId="{A7FB4241-2B15-4AC0-8F52-78C2D25F26DF}" type="presOf" srcId="{8FDE2695-A2C5-4009-B38D-5739FAF56A3E}" destId="{D1BF83A2-F01D-4CA1-B56B-20EA4156724F}" srcOrd="0" destOrd="3" presId="urn:microsoft.com/office/officeart/2005/8/layout/list1"/>
    <dgm:cxn modelId="{5C87AA62-FBCA-43BD-931E-95CDEF8CA992}" srcId="{466A764A-BF34-453F-8A85-158654EB59E0}" destId="{E7FAD98B-5363-4A97-96EE-50A5E5E4092D}" srcOrd="1" destOrd="0" parTransId="{254B46C6-DB7E-4F0C-8E55-0B45E8678DA6}" sibTransId="{6976D1B8-A32D-4648-90BE-2556EC455CF6}"/>
    <dgm:cxn modelId="{7620DD45-902B-4713-BFBD-26895A07415E}" srcId="{3CDEE95A-C5B3-4D7E-A394-79E5194EE728}" destId="{C9FBF332-27FA-431C-A2D2-557438EE6E00}" srcOrd="1" destOrd="0" parTransId="{C43DC1E7-D320-4580-B35F-D99AD580AC16}" sibTransId="{48822F9D-2462-47AF-BBD6-B773A8271297}"/>
    <dgm:cxn modelId="{8A4CB54C-9800-4B88-8770-D4736B0E7245}" type="presOf" srcId="{C9FBF332-27FA-431C-A2D2-557438EE6E00}" destId="{7C399B6C-D4FD-418E-9C29-8CDFA5582367}" srcOrd="0" destOrd="1" presId="urn:microsoft.com/office/officeart/2005/8/layout/list1"/>
    <dgm:cxn modelId="{2038CA4E-8462-4185-9259-3FAFE364CD4B}" type="presOf" srcId="{E49AF303-4770-40F4-86F2-2EF72785C8E5}" destId="{930E97DD-8D2D-4BE1-A5D5-953241BC9EBC}" srcOrd="0" destOrd="3" presId="urn:microsoft.com/office/officeart/2005/8/layout/list1"/>
    <dgm:cxn modelId="{EAFCB852-BF5D-4D83-9B08-EECF30B38ECE}" type="presOf" srcId="{B069702F-A146-43A8-A693-74D70767A8B2}" destId="{F5EFB803-A37B-488B-A4B5-17293F6161C2}" srcOrd="0" destOrd="0" presId="urn:microsoft.com/office/officeart/2005/8/layout/list1"/>
    <dgm:cxn modelId="{DBBDE573-FAED-4B4D-87FE-A919C6FA3CFA}" type="presOf" srcId="{7D4C3707-C2BC-4354-9504-A24377189DB4}" destId="{7C399B6C-D4FD-418E-9C29-8CDFA5582367}" srcOrd="0" destOrd="4" presId="urn:microsoft.com/office/officeart/2005/8/layout/list1"/>
    <dgm:cxn modelId="{70DF6176-0557-432D-AF70-5021CC617728}" srcId="{466A764A-BF34-453F-8A85-158654EB59E0}" destId="{4ABB4903-DBAD-48C8-883E-8F4FA7EE26B4}" srcOrd="4" destOrd="0" parTransId="{5F025F6E-028D-4B9D-8ACD-15E9589372E4}" sibTransId="{5D15DB6B-B855-4087-B1FC-2374C0B5A2FF}"/>
    <dgm:cxn modelId="{58C40579-270D-4C8C-AFB6-CCF8478B4A9D}" type="presOf" srcId="{31DDCA85-6213-4099-BEE8-45DA2992F8AC}" destId="{930E97DD-8D2D-4BE1-A5D5-953241BC9EBC}" srcOrd="0" destOrd="2" presId="urn:microsoft.com/office/officeart/2005/8/layout/list1"/>
    <dgm:cxn modelId="{B6B68C7B-A1D2-4ABE-AFD6-394EE2FCA8AC}" srcId="{B069702F-A146-43A8-A693-74D70767A8B2}" destId="{C910E657-538D-4E78-9645-ABCE0E3363F8}" srcOrd="1" destOrd="0" parTransId="{68DC63DA-7869-41C6-BBC0-F6345539E706}" sibTransId="{0447A1DA-30C3-4DA4-A127-232F5F54A369}"/>
    <dgm:cxn modelId="{9729DD8D-2A19-46C7-9D89-64028925A5FD}" srcId="{C910E657-538D-4E78-9645-ABCE0E3363F8}" destId="{872FD4FC-D8A5-4315-A133-08C0902F4EC5}" srcOrd="2" destOrd="0" parTransId="{84D82930-E9FB-4243-84B5-7FDD804E2E6F}" sibTransId="{A96016AF-0A07-49A6-8387-2AC49756E07A}"/>
    <dgm:cxn modelId="{3925019B-7749-4087-BFEC-51E8C0AC85C9}" srcId="{3CDEE95A-C5B3-4D7E-A394-79E5194EE728}" destId="{7D4C3707-C2BC-4354-9504-A24377189DB4}" srcOrd="4" destOrd="0" parTransId="{297FBAF8-9186-4361-BC08-D41025164F47}" sibTransId="{693A4F9B-726E-40F3-90AF-D4B68884E409}"/>
    <dgm:cxn modelId="{14370F9F-3F86-48C0-86EB-9E70AD609D8F}" srcId="{466A764A-BF34-453F-8A85-158654EB59E0}" destId="{AFF88353-FB3B-42F7-B788-A7E7D3866EFD}" srcOrd="0" destOrd="0" parTransId="{07B1EB2E-36F8-4731-9E2B-BBFF12FB6074}" sibTransId="{B7B8E038-ECC0-444C-BF47-CAF224A0CA37}"/>
    <dgm:cxn modelId="{B2DA389F-8608-48E3-ADDA-A4AA36993A39}" type="presOf" srcId="{E7FAD98B-5363-4A97-96EE-50A5E5E4092D}" destId="{930E97DD-8D2D-4BE1-A5D5-953241BC9EBC}" srcOrd="0" destOrd="1" presId="urn:microsoft.com/office/officeart/2005/8/layout/list1"/>
    <dgm:cxn modelId="{BA7F0AA0-315B-4913-A5F9-266C07A4AB0D}" srcId="{466A764A-BF34-453F-8A85-158654EB59E0}" destId="{31DDCA85-6213-4099-BEE8-45DA2992F8AC}" srcOrd="2" destOrd="0" parTransId="{9250C75E-10C4-411C-AFE4-C12F43849D50}" sibTransId="{51C23178-39B3-477B-8241-A3D7925664E1}"/>
    <dgm:cxn modelId="{46B4E8A3-4F85-40DD-B278-0172B8EFBE38}" type="presOf" srcId="{AC0332B2-0A6D-4F42-B948-B69A879175FE}" destId="{D1BF83A2-F01D-4CA1-B56B-20EA4156724F}" srcOrd="0" destOrd="4" presId="urn:microsoft.com/office/officeart/2005/8/layout/list1"/>
    <dgm:cxn modelId="{AD77D2B0-2D1C-4D14-AE44-043ED0E87D8C}" type="presOf" srcId="{AFF88353-FB3B-42F7-B788-A7E7D3866EFD}" destId="{930E97DD-8D2D-4BE1-A5D5-953241BC9EBC}" srcOrd="0" destOrd="0" presId="urn:microsoft.com/office/officeart/2005/8/layout/list1"/>
    <dgm:cxn modelId="{C37A72BF-55FC-455D-B31D-615FDB28C215}" srcId="{C910E657-538D-4E78-9645-ABCE0E3363F8}" destId="{DC2FC778-286C-41E1-9680-906E86F5ED8D}" srcOrd="0" destOrd="0" parTransId="{21A3C45F-7EBA-4D84-84A6-FBECE2276459}" sibTransId="{F5055186-FFFD-4A77-BFB6-DD4227EB53F9}"/>
    <dgm:cxn modelId="{41EA64CF-3FE7-402F-8E65-F9C5F456D3B5}" type="presOf" srcId="{4ABB4903-DBAD-48C8-883E-8F4FA7EE26B4}" destId="{930E97DD-8D2D-4BE1-A5D5-953241BC9EBC}" srcOrd="0" destOrd="4" presId="urn:microsoft.com/office/officeart/2005/8/layout/list1"/>
    <dgm:cxn modelId="{DDC760D1-F563-4CFE-95AA-704177CC49F7}" srcId="{B069702F-A146-43A8-A693-74D70767A8B2}" destId="{3CDEE95A-C5B3-4D7E-A394-79E5194EE728}" srcOrd="0" destOrd="0" parTransId="{386479E6-7C65-43E5-AC9B-2F351084125F}" sibTransId="{64C923A6-0118-4583-8F73-DB5C9E79656E}"/>
    <dgm:cxn modelId="{263749DC-E12F-4BEA-8DD5-FE0DEB0AA314}" type="presOf" srcId="{C910E657-538D-4E78-9645-ABCE0E3363F8}" destId="{5DF540ED-3F8A-4066-9F98-B487471A81BE}" srcOrd="0" destOrd="0" presId="urn:microsoft.com/office/officeart/2005/8/layout/list1"/>
    <dgm:cxn modelId="{74BB8EDE-229C-4636-B98B-E6F0B971B65D}" type="presOf" srcId="{3CDEE95A-C5B3-4D7E-A394-79E5194EE728}" destId="{4BF8386A-ECE1-497C-ADC0-5CE34BB167D3}" srcOrd="1" destOrd="0" presId="urn:microsoft.com/office/officeart/2005/8/layout/list1"/>
    <dgm:cxn modelId="{DFE14DDF-CFA0-422E-A864-D532F85942EE}" type="presOf" srcId="{39C62511-7C3C-4995-893D-E2A84200168A}" destId="{7C399B6C-D4FD-418E-9C29-8CDFA5582367}" srcOrd="0" destOrd="2" presId="urn:microsoft.com/office/officeart/2005/8/layout/list1"/>
    <dgm:cxn modelId="{6074BBE2-DEC8-4E75-B001-C7C00BD0C4EF}" srcId="{C910E657-538D-4E78-9645-ABCE0E3363F8}" destId="{8FDE2695-A2C5-4009-B38D-5739FAF56A3E}" srcOrd="3" destOrd="0" parTransId="{E38DAF89-DD31-46E6-BA94-3D5FB83AB09E}" sibTransId="{2FCF80FB-8482-4558-A5B8-9BE8B716F219}"/>
    <dgm:cxn modelId="{79B2D7E2-3CB8-4056-A17E-C9EAB1A75EF2}" type="presOf" srcId="{466A764A-BF34-453F-8A85-158654EB59E0}" destId="{CC7E15CB-CEF8-40DF-88F1-62E635AE7036}" srcOrd="1" destOrd="0" presId="urn:microsoft.com/office/officeart/2005/8/layout/list1"/>
    <dgm:cxn modelId="{6B887DE5-509B-41C5-AF7E-E475FBBA089D}" srcId="{C910E657-538D-4E78-9645-ABCE0E3363F8}" destId="{294BDDB0-7726-4073-85EC-C4D814C1E0B2}" srcOrd="1" destOrd="0" parTransId="{A37642E8-92DC-4E38-BF35-3AC1EF95681A}" sibTransId="{E28BE292-2354-44FD-944B-BC07CE573167}"/>
    <dgm:cxn modelId="{C4120AE6-48C0-4A12-B531-A8957C98D0BE}" srcId="{466A764A-BF34-453F-8A85-158654EB59E0}" destId="{E49AF303-4770-40F4-86F2-2EF72785C8E5}" srcOrd="3" destOrd="0" parTransId="{08C916FD-D903-4550-87CC-CC53774C169A}" sibTransId="{50AE36E0-E7EB-4680-A19C-B612A34D4886}"/>
    <dgm:cxn modelId="{CE32D6EE-9940-42A9-A835-A4336EAB36F5}" type="presOf" srcId="{294BDDB0-7726-4073-85EC-C4D814C1E0B2}" destId="{D1BF83A2-F01D-4CA1-B56B-20EA4156724F}" srcOrd="0" destOrd="1" presId="urn:microsoft.com/office/officeart/2005/8/layout/list1"/>
    <dgm:cxn modelId="{4E9099F7-7D3E-4ADB-BE28-02CB2A2000E8}" srcId="{3CDEE95A-C5B3-4D7E-A394-79E5194EE728}" destId="{AA88A1B2-86B1-40EB-A081-0059F17CFD22}" srcOrd="0" destOrd="0" parTransId="{2FFFF1B2-6117-445C-99D0-6ED2B59D7AF2}" sibTransId="{B7CE4A42-2B6B-46E7-AB80-0FAD9516E7F2}"/>
    <dgm:cxn modelId="{9D0B25F8-1C8F-4E11-ADA6-65E5CC7710BC}" type="presParOf" srcId="{F5EFB803-A37B-488B-A4B5-17293F6161C2}" destId="{31F0CD0E-E36E-4B29-BCB7-5F3D398A4524}" srcOrd="0" destOrd="0" presId="urn:microsoft.com/office/officeart/2005/8/layout/list1"/>
    <dgm:cxn modelId="{A5FB0CBA-49F8-4ACB-AEE9-A1A1BFC0A718}" type="presParOf" srcId="{31F0CD0E-E36E-4B29-BCB7-5F3D398A4524}" destId="{5C553E0B-E75D-4237-A382-96AA8C48586C}" srcOrd="0" destOrd="0" presId="urn:microsoft.com/office/officeart/2005/8/layout/list1"/>
    <dgm:cxn modelId="{CD7E1EE8-06C4-4BA9-9543-BBB8C9B6BC26}" type="presParOf" srcId="{31F0CD0E-E36E-4B29-BCB7-5F3D398A4524}" destId="{4BF8386A-ECE1-497C-ADC0-5CE34BB167D3}" srcOrd="1" destOrd="0" presId="urn:microsoft.com/office/officeart/2005/8/layout/list1"/>
    <dgm:cxn modelId="{7EF984B8-198B-4C95-9189-363936762E99}" type="presParOf" srcId="{F5EFB803-A37B-488B-A4B5-17293F6161C2}" destId="{21F1710E-7B29-4B8F-A042-DB8D84305D8A}" srcOrd="1" destOrd="0" presId="urn:microsoft.com/office/officeart/2005/8/layout/list1"/>
    <dgm:cxn modelId="{689417E6-61CF-41F7-AA6D-7038A892ED90}" type="presParOf" srcId="{F5EFB803-A37B-488B-A4B5-17293F6161C2}" destId="{7C399B6C-D4FD-418E-9C29-8CDFA5582367}" srcOrd="2" destOrd="0" presId="urn:microsoft.com/office/officeart/2005/8/layout/list1"/>
    <dgm:cxn modelId="{55E0FFD8-F088-47D9-8BDA-6FA5D286CC40}" type="presParOf" srcId="{F5EFB803-A37B-488B-A4B5-17293F6161C2}" destId="{4903BADE-8801-4CB9-BA81-3CC0CD569027}" srcOrd="3" destOrd="0" presId="urn:microsoft.com/office/officeart/2005/8/layout/list1"/>
    <dgm:cxn modelId="{0DB57C3F-61C0-4166-B3FB-A839AF243C64}" type="presParOf" srcId="{F5EFB803-A37B-488B-A4B5-17293F6161C2}" destId="{190241BF-8F9B-4086-99D7-BAF427F2EA8A}" srcOrd="4" destOrd="0" presId="urn:microsoft.com/office/officeart/2005/8/layout/list1"/>
    <dgm:cxn modelId="{CA309028-CE07-4196-8930-E63EC8F49AFB}" type="presParOf" srcId="{190241BF-8F9B-4086-99D7-BAF427F2EA8A}" destId="{5DF540ED-3F8A-4066-9F98-B487471A81BE}" srcOrd="0" destOrd="0" presId="urn:microsoft.com/office/officeart/2005/8/layout/list1"/>
    <dgm:cxn modelId="{4E4F8A35-0F07-4AB0-A095-5E2F8846F107}" type="presParOf" srcId="{190241BF-8F9B-4086-99D7-BAF427F2EA8A}" destId="{ED14657A-7E7D-4E1B-A46C-182A3FC12A67}" srcOrd="1" destOrd="0" presId="urn:microsoft.com/office/officeart/2005/8/layout/list1"/>
    <dgm:cxn modelId="{ECC2CF0B-1541-4C23-9EE5-FB3A1ECE9CAF}" type="presParOf" srcId="{F5EFB803-A37B-488B-A4B5-17293F6161C2}" destId="{883CEA80-B7BB-4CCA-835E-A542D9828C76}" srcOrd="5" destOrd="0" presId="urn:microsoft.com/office/officeart/2005/8/layout/list1"/>
    <dgm:cxn modelId="{972E9C61-A70C-405C-B443-60A6960FB60F}" type="presParOf" srcId="{F5EFB803-A37B-488B-A4B5-17293F6161C2}" destId="{D1BF83A2-F01D-4CA1-B56B-20EA4156724F}" srcOrd="6" destOrd="0" presId="urn:microsoft.com/office/officeart/2005/8/layout/list1"/>
    <dgm:cxn modelId="{43E036F8-79DD-4262-8B44-0B8EA261E126}" type="presParOf" srcId="{F5EFB803-A37B-488B-A4B5-17293F6161C2}" destId="{0E302330-F386-41A9-8702-CE7F34076EDC}" srcOrd="7" destOrd="0" presId="urn:microsoft.com/office/officeart/2005/8/layout/list1"/>
    <dgm:cxn modelId="{FC510EF9-A144-4D15-BF4B-AF82B845B4FA}" type="presParOf" srcId="{F5EFB803-A37B-488B-A4B5-17293F6161C2}" destId="{73CA70EB-B483-4AA5-87C5-F599D0E6BDD9}" srcOrd="8" destOrd="0" presId="urn:microsoft.com/office/officeart/2005/8/layout/list1"/>
    <dgm:cxn modelId="{7739AFFD-9DE8-417C-AD93-2603DB21B37F}" type="presParOf" srcId="{73CA70EB-B483-4AA5-87C5-F599D0E6BDD9}" destId="{6D966026-BBC6-4B7C-B10D-3888A601585B}" srcOrd="0" destOrd="0" presId="urn:microsoft.com/office/officeart/2005/8/layout/list1"/>
    <dgm:cxn modelId="{8A78AD99-8396-4A1E-8BC4-0402CD4F879B}" type="presParOf" srcId="{73CA70EB-B483-4AA5-87C5-F599D0E6BDD9}" destId="{CC7E15CB-CEF8-40DF-88F1-62E635AE7036}" srcOrd="1" destOrd="0" presId="urn:microsoft.com/office/officeart/2005/8/layout/list1"/>
    <dgm:cxn modelId="{0FCF475B-12EC-49DF-A794-1910F09B9F37}" type="presParOf" srcId="{F5EFB803-A37B-488B-A4B5-17293F6161C2}" destId="{0DE3A4E7-A46B-45BA-BCD8-01689428830D}" srcOrd="9" destOrd="0" presId="urn:microsoft.com/office/officeart/2005/8/layout/list1"/>
    <dgm:cxn modelId="{D79FB834-29D4-4CEC-8797-D29DADB81E2F}" type="presParOf" srcId="{F5EFB803-A37B-488B-A4B5-17293F6161C2}" destId="{930E97DD-8D2D-4BE1-A5D5-953241BC9EB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83957C-3638-42C4-9FEE-C4588EC91BF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A36A831-9F61-4479-BF3C-3D30AA52BFF2}">
      <dgm:prSet/>
      <dgm:spPr/>
      <dgm:t>
        <a:bodyPr/>
        <a:lstStyle/>
        <a:p>
          <a:r>
            <a:rPr lang="en-US"/>
            <a:t>Interactive Demo that users can try on their own</a:t>
          </a:r>
        </a:p>
      </dgm:t>
    </dgm:pt>
    <dgm:pt modelId="{E3A2B38E-B5CC-497A-B1EB-872D88967D69}" type="parTrans" cxnId="{8A03A84B-2F27-4BE4-8777-9A58AF7F6519}">
      <dgm:prSet/>
      <dgm:spPr/>
      <dgm:t>
        <a:bodyPr/>
        <a:lstStyle/>
        <a:p>
          <a:endParaRPr lang="en-US"/>
        </a:p>
      </dgm:t>
    </dgm:pt>
    <dgm:pt modelId="{2252E971-99FA-40BF-B0ED-E3E7218FDF48}" type="sibTrans" cxnId="{8A03A84B-2F27-4BE4-8777-9A58AF7F6519}">
      <dgm:prSet/>
      <dgm:spPr/>
      <dgm:t>
        <a:bodyPr/>
        <a:lstStyle/>
        <a:p>
          <a:endParaRPr lang="en-US"/>
        </a:p>
      </dgm:t>
    </dgm:pt>
    <dgm:pt modelId="{DE918099-327E-49B2-A544-EFD194402DA9}">
      <dgm:prSet/>
      <dgm:spPr/>
      <dgm:t>
        <a:bodyPr/>
        <a:lstStyle/>
        <a:p>
          <a:r>
            <a:rPr lang="en-US"/>
            <a:t>Present devices with web and mobile app versions that can both be demoed</a:t>
          </a:r>
        </a:p>
      </dgm:t>
    </dgm:pt>
    <dgm:pt modelId="{577356D6-407F-4A22-A1BE-260B387E2C35}" type="parTrans" cxnId="{F7706196-DF41-4489-9914-722E0AF84C7A}">
      <dgm:prSet/>
      <dgm:spPr/>
      <dgm:t>
        <a:bodyPr/>
        <a:lstStyle/>
        <a:p>
          <a:endParaRPr lang="en-US"/>
        </a:p>
      </dgm:t>
    </dgm:pt>
    <dgm:pt modelId="{3B855998-0D6F-4D77-B0B2-75BC2D8B4AD1}" type="sibTrans" cxnId="{F7706196-DF41-4489-9914-722E0AF84C7A}">
      <dgm:prSet/>
      <dgm:spPr/>
      <dgm:t>
        <a:bodyPr/>
        <a:lstStyle/>
        <a:p>
          <a:endParaRPr lang="en-US"/>
        </a:p>
      </dgm:t>
    </dgm:pt>
    <dgm:pt modelId="{477FD7E8-041D-41FF-B74D-A15186F5893E}">
      <dgm:prSet/>
      <dgm:spPr/>
      <dgm:t>
        <a:bodyPr/>
        <a:lstStyle/>
        <a:p>
          <a:r>
            <a:rPr lang="en-US"/>
            <a:t>Allow users to log in with their Spotify credentials and then build a playlist to export</a:t>
          </a:r>
        </a:p>
      </dgm:t>
    </dgm:pt>
    <dgm:pt modelId="{DA7F60D1-3291-4770-83F7-AE0003D6E1FC}" type="parTrans" cxnId="{69A393A0-627B-4B97-BFB9-01BCB2F53955}">
      <dgm:prSet/>
      <dgm:spPr/>
      <dgm:t>
        <a:bodyPr/>
        <a:lstStyle/>
        <a:p>
          <a:endParaRPr lang="en-US"/>
        </a:p>
      </dgm:t>
    </dgm:pt>
    <dgm:pt modelId="{307DF909-8D81-4620-A053-95B44BE4A37E}" type="sibTrans" cxnId="{69A393A0-627B-4B97-BFB9-01BCB2F53955}">
      <dgm:prSet/>
      <dgm:spPr/>
      <dgm:t>
        <a:bodyPr/>
        <a:lstStyle/>
        <a:p>
          <a:endParaRPr lang="en-US"/>
        </a:p>
      </dgm:t>
    </dgm:pt>
    <dgm:pt modelId="{FD62EF61-2BE5-41BF-9303-1EFE9A76400E}">
      <dgm:prSet/>
      <dgm:spPr/>
      <dgm:t>
        <a:bodyPr/>
        <a:lstStyle/>
        <a:p>
          <a:r>
            <a:rPr lang="en-US"/>
            <a:t>The user will then be able to open Spotify on their own device and see that the created playlist has been exported to their device.</a:t>
          </a:r>
        </a:p>
      </dgm:t>
    </dgm:pt>
    <dgm:pt modelId="{14CA78DE-E1D9-4C32-976A-F6B5EA78E72C}" type="parTrans" cxnId="{A9D98E99-11BB-4E23-A4EB-9EDCAE2ABD03}">
      <dgm:prSet/>
      <dgm:spPr/>
      <dgm:t>
        <a:bodyPr/>
        <a:lstStyle/>
        <a:p>
          <a:endParaRPr lang="en-US"/>
        </a:p>
      </dgm:t>
    </dgm:pt>
    <dgm:pt modelId="{DECA500A-12C4-4AC5-B44F-51020FF9124A}" type="sibTrans" cxnId="{A9D98E99-11BB-4E23-A4EB-9EDCAE2ABD03}">
      <dgm:prSet/>
      <dgm:spPr/>
      <dgm:t>
        <a:bodyPr/>
        <a:lstStyle/>
        <a:p>
          <a:endParaRPr lang="en-US"/>
        </a:p>
      </dgm:t>
    </dgm:pt>
    <dgm:pt modelId="{C286D20E-DA28-496B-8DD3-8D1BBBBF70BF}" type="pres">
      <dgm:prSet presAssocID="{A983957C-3638-42C4-9FEE-C4588EC91BFB}" presName="vert0" presStyleCnt="0">
        <dgm:presLayoutVars>
          <dgm:dir/>
          <dgm:animOne val="branch"/>
          <dgm:animLvl val="lvl"/>
        </dgm:presLayoutVars>
      </dgm:prSet>
      <dgm:spPr/>
    </dgm:pt>
    <dgm:pt modelId="{FC7B0BF3-8F4E-486B-94F6-167A8FF8262A}" type="pres">
      <dgm:prSet presAssocID="{9A36A831-9F61-4479-BF3C-3D30AA52BFF2}" presName="thickLine" presStyleLbl="alignNode1" presStyleIdx="0" presStyleCnt="4"/>
      <dgm:spPr/>
    </dgm:pt>
    <dgm:pt modelId="{2E276D95-F245-48AC-83A3-E98B1036BE49}" type="pres">
      <dgm:prSet presAssocID="{9A36A831-9F61-4479-BF3C-3D30AA52BFF2}" presName="horz1" presStyleCnt="0"/>
      <dgm:spPr/>
    </dgm:pt>
    <dgm:pt modelId="{D0395A37-7C44-4D4F-BC79-0147E780766C}" type="pres">
      <dgm:prSet presAssocID="{9A36A831-9F61-4479-BF3C-3D30AA52BFF2}" presName="tx1" presStyleLbl="revTx" presStyleIdx="0" presStyleCnt="4"/>
      <dgm:spPr/>
    </dgm:pt>
    <dgm:pt modelId="{C9E0C7FC-A9E5-49DC-868A-472041F4BCE2}" type="pres">
      <dgm:prSet presAssocID="{9A36A831-9F61-4479-BF3C-3D30AA52BFF2}" presName="vert1" presStyleCnt="0"/>
      <dgm:spPr/>
    </dgm:pt>
    <dgm:pt modelId="{E886EAF4-D35B-420B-B234-43FEC6228A2D}" type="pres">
      <dgm:prSet presAssocID="{DE918099-327E-49B2-A544-EFD194402DA9}" presName="thickLine" presStyleLbl="alignNode1" presStyleIdx="1" presStyleCnt="4"/>
      <dgm:spPr/>
    </dgm:pt>
    <dgm:pt modelId="{1A8CB8CB-1CB0-4EC5-BA89-428EE2AB9B03}" type="pres">
      <dgm:prSet presAssocID="{DE918099-327E-49B2-A544-EFD194402DA9}" presName="horz1" presStyleCnt="0"/>
      <dgm:spPr/>
    </dgm:pt>
    <dgm:pt modelId="{70C3F654-7962-4A37-B478-14F5CBB23DAB}" type="pres">
      <dgm:prSet presAssocID="{DE918099-327E-49B2-A544-EFD194402DA9}" presName="tx1" presStyleLbl="revTx" presStyleIdx="1" presStyleCnt="4"/>
      <dgm:spPr/>
    </dgm:pt>
    <dgm:pt modelId="{E4C51A6E-9F1E-4050-87EC-75F6FB1D8650}" type="pres">
      <dgm:prSet presAssocID="{DE918099-327E-49B2-A544-EFD194402DA9}" presName="vert1" presStyleCnt="0"/>
      <dgm:spPr/>
    </dgm:pt>
    <dgm:pt modelId="{958E37C8-9F41-4C7F-825C-26143817FAB1}" type="pres">
      <dgm:prSet presAssocID="{477FD7E8-041D-41FF-B74D-A15186F5893E}" presName="thickLine" presStyleLbl="alignNode1" presStyleIdx="2" presStyleCnt="4"/>
      <dgm:spPr/>
    </dgm:pt>
    <dgm:pt modelId="{36574355-06A7-432D-8554-2D40D636E7FC}" type="pres">
      <dgm:prSet presAssocID="{477FD7E8-041D-41FF-B74D-A15186F5893E}" presName="horz1" presStyleCnt="0"/>
      <dgm:spPr/>
    </dgm:pt>
    <dgm:pt modelId="{68D3EA17-E5AE-4754-B183-30C1E81AED42}" type="pres">
      <dgm:prSet presAssocID="{477FD7E8-041D-41FF-B74D-A15186F5893E}" presName="tx1" presStyleLbl="revTx" presStyleIdx="2" presStyleCnt="4"/>
      <dgm:spPr/>
    </dgm:pt>
    <dgm:pt modelId="{A5A0C91F-3697-49EE-B64F-5800D9EB4D53}" type="pres">
      <dgm:prSet presAssocID="{477FD7E8-041D-41FF-B74D-A15186F5893E}" presName="vert1" presStyleCnt="0"/>
      <dgm:spPr/>
    </dgm:pt>
    <dgm:pt modelId="{E70C4F53-5A14-409B-AFA7-0CBB00411306}" type="pres">
      <dgm:prSet presAssocID="{FD62EF61-2BE5-41BF-9303-1EFE9A76400E}" presName="thickLine" presStyleLbl="alignNode1" presStyleIdx="3" presStyleCnt="4"/>
      <dgm:spPr/>
    </dgm:pt>
    <dgm:pt modelId="{D2F6A5A6-E866-4EC8-82E8-4135BBE927D8}" type="pres">
      <dgm:prSet presAssocID="{FD62EF61-2BE5-41BF-9303-1EFE9A76400E}" presName="horz1" presStyleCnt="0"/>
      <dgm:spPr/>
    </dgm:pt>
    <dgm:pt modelId="{1E6C7D8F-3CAA-41F9-8784-76096773ACC1}" type="pres">
      <dgm:prSet presAssocID="{FD62EF61-2BE5-41BF-9303-1EFE9A76400E}" presName="tx1" presStyleLbl="revTx" presStyleIdx="3" presStyleCnt="4"/>
      <dgm:spPr/>
    </dgm:pt>
    <dgm:pt modelId="{B8FBF8CB-C433-4F08-A6B3-6DBF78B194CD}" type="pres">
      <dgm:prSet presAssocID="{FD62EF61-2BE5-41BF-9303-1EFE9A76400E}" presName="vert1" presStyleCnt="0"/>
      <dgm:spPr/>
    </dgm:pt>
  </dgm:ptLst>
  <dgm:cxnLst>
    <dgm:cxn modelId="{A024FC43-5194-40CF-BC91-8E3EE6A27B67}" type="presOf" srcId="{A983957C-3638-42C4-9FEE-C4588EC91BFB}" destId="{C286D20E-DA28-496B-8DD3-8D1BBBBF70BF}" srcOrd="0" destOrd="0" presId="urn:microsoft.com/office/officeart/2008/layout/LinedList"/>
    <dgm:cxn modelId="{8A03A84B-2F27-4BE4-8777-9A58AF7F6519}" srcId="{A983957C-3638-42C4-9FEE-C4588EC91BFB}" destId="{9A36A831-9F61-4479-BF3C-3D30AA52BFF2}" srcOrd="0" destOrd="0" parTransId="{E3A2B38E-B5CC-497A-B1EB-872D88967D69}" sibTransId="{2252E971-99FA-40BF-B0ED-E3E7218FDF48}"/>
    <dgm:cxn modelId="{D1CB1989-9674-4ACD-8AFB-3D3359ECD180}" type="presOf" srcId="{477FD7E8-041D-41FF-B74D-A15186F5893E}" destId="{68D3EA17-E5AE-4754-B183-30C1E81AED42}" srcOrd="0" destOrd="0" presId="urn:microsoft.com/office/officeart/2008/layout/LinedList"/>
    <dgm:cxn modelId="{F7706196-DF41-4489-9914-722E0AF84C7A}" srcId="{A983957C-3638-42C4-9FEE-C4588EC91BFB}" destId="{DE918099-327E-49B2-A544-EFD194402DA9}" srcOrd="1" destOrd="0" parTransId="{577356D6-407F-4A22-A1BE-260B387E2C35}" sibTransId="{3B855998-0D6F-4D77-B0B2-75BC2D8B4AD1}"/>
    <dgm:cxn modelId="{A9D98E99-11BB-4E23-A4EB-9EDCAE2ABD03}" srcId="{A983957C-3638-42C4-9FEE-C4588EC91BFB}" destId="{FD62EF61-2BE5-41BF-9303-1EFE9A76400E}" srcOrd="3" destOrd="0" parTransId="{14CA78DE-E1D9-4C32-976A-F6B5EA78E72C}" sibTransId="{DECA500A-12C4-4AC5-B44F-51020FF9124A}"/>
    <dgm:cxn modelId="{69A393A0-627B-4B97-BFB9-01BCB2F53955}" srcId="{A983957C-3638-42C4-9FEE-C4588EC91BFB}" destId="{477FD7E8-041D-41FF-B74D-A15186F5893E}" srcOrd="2" destOrd="0" parTransId="{DA7F60D1-3291-4770-83F7-AE0003D6E1FC}" sibTransId="{307DF909-8D81-4620-A053-95B44BE4A37E}"/>
    <dgm:cxn modelId="{31FA8AAC-A5BD-401C-9572-110B561C3909}" type="presOf" srcId="{DE918099-327E-49B2-A544-EFD194402DA9}" destId="{70C3F654-7962-4A37-B478-14F5CBB23DAB}" srcOrd="0" destOrd="0" presId="urn:microsoft.com/office/officeart/2008/layout/LinedList"/>
    <dgm:cxn modelId="{813ED2C8-BFDF-44F2-BEAC-EADEF665CF56}" type="presOf" srcId="{9A36A831-9F61-4479-BF3C-3D30AA52BFF2}" destId="{D0395A37-7C44-4D4F-BC79-0147E780766C}" srcOrd="0" destOrd="0" presId="urn:microsoft.com/office/officeart/2008/layout/LinedList"/>
    <dgm:cxn modelId="{5F2719D1-1D03-48B8-97AE-5100CC629D78}" type="presOf" srcId="{FD62EF61-2BE5-41BF-9303-1EFE9A76400E}" destId="{1E6C7D8F-3CAA-41F9-8784-76096773ACC1}" srcOrd="0" destOrd="0" presId="urn:microsoft.com/office/officeart/2008/layout/LinedList"/>
    <dgm:cxn modelId="{BDF6B32A-BA3B-41A4-9AB9-E1DB7FE3C495}" type="presParOf" srcId="{C286D20E-DA28-496B-8DD3-8D1BBBBF70BF}" destId="{FC7B0BF3-8F4E-486B-94F6-167A8FF8262A}" srcOrd="0" destOrd="0" presId="urn:microsoft.com/office/officeart/2008/layout/LinedList"/>
    <dgm:cxn modelId="{19C09ADE-FA82-4C7B-A9C4-F7A0A7028693}" type="presParOf" srcId="{C286D20E-DA28-496B-8DD3-8D1BBBBF70BF}" destId="{2E276D95-F245-48AC-83A3-E98B1036BE49}" srcOrd="1" destOrd="0" presId="urn:microsoft.com/office/officeart/2008/layout/LinedList"/>
    <dgm:cxn modelId="{A79A1B5B-2EE7-491B-B132-9579F552F65E}" type="presParOf" srcId="{2E276D95-F245-48AC-83A3-E98B1036BE49}" destId="{D0395A37-7C44-4D4F-BC79-0147E780766C}" srcOrd="0" destOrd="0" presId="urn:microsoft.com/office/officeart/2008/layout/LinedList"/>
    <dgm:cxn modelId="{DFC897FE-BDAF-4C14-8AFE-6C9FD9D9ED48}" type="presParOf" srcId="{2E276D95-F245-48AC-83A3-E98B1036BE49}" destId="{C9E0C7FC-A9E5-49DC-868A-472041F4BCE2}" srcOrd="1" destOrd="0" presId="urn:microsoft.com/office/officeart/2008/layout/LinedList"/>
    <dgm:cxn modelId="{1C8B74E1-61D6-44C3-BAA3-EFDF389FE563}" type="presParOf" srcId="{C286D20E-DA28-496B-8DD3-8D1BBBBF70BF}" destId="{E886EAF4-D35B-420B-B234-43FEC6228A2D}" srcOrd="2" destOrd="0" presId="urn:microsoft.com/office/officeart/2008/layout/LinedList"/>
    <dgm:cxn modelId="{C0065142-35C4-4CE0-9560-1948A25FE46B}" type="presParOf" srcId="{C286D20E-DA28-496B-8DD3-8D1BBBBF70BF}" destId="{1A8CB8CB-1CB0-4EC5-BA89-428EE2AB9B03}" srcOrd="3" destOrd="0" presId="urn:microsoft.com/office/officeart/2008/layout/LinedList"/>
    <dgm:cxn modelId="{F67B3CDC-C0D7-4735-AA23-4D03FAA12B1E}" type="presParOf" srcId="{1A8CB8CB-1CB0-4EC5-BA89-428EE2AB9B03}" destId="{70C3F654-7962-4A37-B478-14F5CBB23DAB}" srcOrd="0" destOrd="0" presId="urn:microsoft.com/office/officeart/2008/layout/LinedList"/>
    <dgm:cxn modelId="{C1EAECD3-2CAB-4E0D-9214-698B77D90897}" type="presParOf" srcId="{1A8CB8CB-1CB0-4EC5-BA89-428EE2AB9B03}" destId="{E4C51A6E-9F1E-4050-87EC-75F6FB1D8650}" srcOrd="1" destOrd="0" presId="urn:microsoft.com/office/officeart/2008/layout/LinedList"/>
    <dgm:cxn modelId="{A8E6A0AF-DB1E-47E1-BF32-3D7945B7F9BD}" type="presParOf" srcId="{C286D20E-DA28-496B-8DD3-8D1BBBBF70BF}" destId="{958E37C8-9F41-4C7F-825C-26143817FAB1}" srcOrd="4" destOrd="0" presId="urn:microsoft.com/office/officeart/2008/layout/LinedList"/>
    <dgm:cxn modelId="{8A4A0AD7-483E-4529-A5F0-526CDA0DA57D}" type="presParOf" srcId="{C286D20E-DA28-496B-8DD3-8D1BBBBF70BF}" destId="{36574355-06A7-432D-8554-2D40D636E7FC}" srcOrd="5" destOrd="0" presId="urn:microsoft.com/office/officeart/2008/layout/LinedList"/>
    <dgm:cxn modelId="{6A459A28-F1F6-4BFD-A423-A5235ADE4C05}" type="presParOf" srcId="{36574355-06A7-432D-8554-2D40D636E7FC}" destId="{68D3EA17-E5AE-4754-B183-30C1E81AED42}" srcOrd="0" destOrd="0" presId="urn:microsoft.com/office/officeart/2008/layout/LinedList"/>
    <dgm:cxn modelId="{78FDAF84-43BD-4357-82F3-4550FA03F46D}" type="presParOf" srcId="{36574355-06A7-432D-8554-2D40D636E7FC}" destId="{A5A0C91F-3697-49EE-B64F-5800D9EB4D53}" srcOrd="1" destOrd="0" presId="urn:microsoft.com/office/officeart/2008/layout/LinedList"/>
    <dgm:cxn modelId="{C3EF5166-D65B-424C-9F19-C9D0AA92E9AB}" type="presParOf" srcId="{C286D20E-DA28-496B-8DD3-8D1BBBBF70BF}" destId="{E70C4F53-5A14-409B-AFA7-0CBB00411306}" srcOrd="6" destOrd="0" presId="urn:microsoft.com/office/officeart/2008/layout/LinedList"/>
    <dgm:cxn modelId="{B942663E-30AB-44BF-8B3D-C1EFCF844456}" type="presParOf" srcId="{C286D20E-DA28-496B-8DD3-8D1BBBBF70BF}" destId="{D2F6A5A6-E866-4EC8-82E8-4135BBE927D8}" srcOrd="7" destOrd="0" presId="urn:microsoft.com/office/officeart/2008/layout/LinedList"/>
    <dgm:cxn modelId="{449B48C7-0FEF-4200-8511-8C905F328F67}" type="presParOf" srcId="{D2F6A5A6-E866-4EC8-82E8-4135BBE927D8}" destId="{1E6C7D8F-3CAA-41F9-8784-76096773ACC1}" srcOrd="0" destOrd="0" presId="urn:microsoft.com/office/officeart/2008/layout/LinedList"/>
    <dgm:cxn modelId="{18898ED0-8036-4183-AF5F-7CCF6E0A8D94}" type="presParOf" srcId="{D2F6A5A6-E866-4EC8-82E8-4135BBE927D8}" destId="{B8FBF8CB-C433-4F08-A6B3-6DBF78B194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A78BB-4D3F-4935-8935-DE21A5D2D9AD}">
      <dsp:nvSpPr>
        <dsp:cNvPr id="0" name=""/>
        <dsp:cNvSpPr/>
      </dsp:nvSpPr>
      <dsp:spPr>
        <a:xfrm>
          <a:off x="0" y="367512"/>
          <a:ext cx="6910387" cy="8505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416560" rIns="5363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schostaj@mail.uc.edu</a:t>
          </a:r>
        </a:p>
      </dsp:txBody>
      <dsp:txXfrm>
        <a:off x="0" y="367512"/>
        <a:ext cx="6910387" cy="850500"/>
      </dsp:txXfrm>
    </dsp:sp>
    <dsp:sp modelId="{62B12C4D-85E0-44B8-AAB2-0E032B1C16AD}">
      <dsp:nvSpPr>
        <dsp:cNvPr id="0" name=""/>
        <dsp:cNvSpPr/>
      </dsp:nvSpPr>
      <dsp:spPr>
        <a:xfrm>
          <a:off x="345519" y="72312"/>
          <a:ext cx="4837270" cy="5904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89000">
            <a:lnSpc>
              <a:spcPct val="90000"/>
            </a:lnSpc>
            <a:spcBef>
              <a:spcPct val="0"/>
            </a:spcBef>
            <a:spcAft>
              <a:spcPct val="35000"/>
            </a:spcAft>
            <a:buNone/>
          </a:pPr>
          <a:r>
            <a:rPr lang="en-US" sz="2000" kern="1200"/>
            <a:t>Austin Schoster</a:t>
          </a:r>
        </a:p>
      </dsp:txBody>
      <dsp:txXfrm>
        <a:off x="374340" y="101133"/>
        <a:ext cx="4779628" cy="532758"/>
      </dsp:txXfrm>
    </dsp:sp>
    <dsp:sp modelId="{A0864B0C-1C94-4E57-9866-399457C6CF40}">
      <dsp:nvSpPr>
        <dsp:cNvPr id="0" name=""/>
        <dsp:cNvSpPr/>
      </dsp:nvSpPr>
      <dsp:spPr>
        <a:xfrm>
          <a:off x="0" y="1621212"/>
          <a:ext cx="6910387" cy="850500"/>
        </a:xfrm>
        <a:prstGeom prst="rect">
          <a:avLst/>
        </a:prstGeom>
        <a:solidFill>
          <a:schemeClr val="lt1">
            <a:alpha val="90000"/>
            <a:hueOff val="0"/>
            <a:satOff val="0"/>
            <a:lumOff val="0"/>
            <a:alphaOff val="0"/>
          </a:schemeClr>
        </a:solidFill>
        <a:ln w="15875" cap="flat" cmpd="sng" algn="ctr">
          <a:solidFill>
            <a:schemeClr val="accent5">
              <a:hueOff val="-504142"/>
              <a:satOff val="3324"/>
              <a:lumOff val="-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416560" rIns="5363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schnizjt@mail.uc.edu</a:t>
          </a:r>
        </a:p>
      </dsp:txBody>
      <dsp:txXfrm>
        <a:off x="0" y="1621212"/>
        <a:ext cx="6910387" cy="850500"/>
      </dsp:txXfrm>
    </dsp:sp>
    <dsp:sp modelId="{F1C83838-18A7-452F-B413-B6BB0048A311}">
      <dsp:nvSpPr>
        <dsp:cNvPr id="0" name=""/>
        <dsp:cNvSpPr/>
      </dsp:nvSpPr>
      <dsp:spPr>
        <a:xfrm>
          <a:off x="345519" y="1326012"/>
          <a:ext cx="4837270" cy="590400"/>
        </a:xfrm>
        <a:prstGeom prst="roundRect">
          <a:avLst/>
        </a:prstGeom>
        <a:solidFill>
          <a:schemeClr val="accent5">
            <a:hueOff val="-504142"/>
            <a:satOff val="3324"/>
            <a:lumOff val="-3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89000">
            <a:lnSpc>
              <a:spcPct val="90000"/>
            </a:lnSpc>
            <a:spcBef>
              <a:spcPct val="0"/>
            </a:spcBef>
            <a:spcAft>
              <a:spcPct val="35000"/>
            </a:spcAft>
            <a:buNone/>
          </a:pPr>
          <a:r>
            <a:rPr lang="en-US" sz="2000" kern="1200"/>
            <a:t>Joe Schnizer</a:t>
          </a:r>
        </a:p>
      </dsp:txBody>
      <dsp:txXfrm>
        <a:off x="374340" y="1354833"/>
        <a:ext cx="4779628" cy="532758"/>
      </dsp:txXfrm>
    </dsp:sp>
    <dsp:sp modelId="{D7E4C1FA-C673-42B4-B8A0-A5D25651FF75}">
      <dsp:nvSpPr>
        <dsp:cNvPr id="0" name=""/>
        <dsp:cNvSpPr/>
      </dsp:nvSpPr>
      <dsp:spPr>
        <a:xfrm>
          <a:off x="0" y="2874912"/>
          <a:ext cx="6910387" cy="850500"/>
        </a:xfrm>
        <a:prstGeom prst="rect">
          <a:avLst/>
        </a:prstGeom>
        <a:solidFill>
          <a:schemeClr val="lt1">
            <a:alpha val="90000"/>
            <a:hueOff val="0"/>
            <a:satOff val="0"/>
            <a:lumOff val="0"/>
            <a:alphaOff val="0"/>
          </a:schemeClr>
        </a:solidFill>
        <a:ln w="15875" cap="flat" cmpd="sng" algn="ctr">
          <a:solidFill>
            <a:schemeClr val="accent5">
              <a:hueOff val="-1008285"/>
              <a:satOff val="6647"/>
              <a:lumOff val="-6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416560" rIns="5363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mchaleds@mail.uc.edu</a:t>
          </a:r>
        </a:p>
      </dsp:txBody>
      <dsp:txXfrm>
        <a:off x="0" y="2874912"/>
        <a:ext cx="6910387" cy="850500"/>
      </dsp:txXfrm>
    </dsp:sp>
    <dsp:sp modelId="{6271D59C-336A-419A-954C-1F9A766FFD48}">
      <dsp:nvSpPr>
        <dsp:cNvPr id="0" name=""/>
        <dsp:cNvSpPr/>
      </dsp:nvSpPr>
      <dsp:spPr>
        <a:xfrm>
          <a:off x="345519" y="2579712"/>
          <a:ext cx="4837270" cy="590400"/>
        </a:xfrm>
        <a:prstGeom prst="roundRect">
          <a:avLst/>
        </a:prstGeom>
        <a:solidFill>
          <a:schemeClr val="accent5">
            <a:hueOff val="-1008285"/>
            <a:satOff val="6647"/>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89000">
            <a:lnSpc>
              <a:spcPct val="90000"/>
            </a:lnSpc>
            <a:spcBef>
              <a:spcPct val="0"/>
            </a:spcBef>
            <a:spcAft>
              <a:spcPct val="35000"/>
            </a:spcAft>
            <a:buNone/>
          </a:pPr>
          <a:r>
            <a:rPr lang="en-US" sz="2000" kern="1200"/>
            <a:t>Derrick Mchale</a:t>
          </a:r>
        </a:p>
      </dsp:txBody>
      <dsp:txXfrm>
        <a:off x="374340" y="2608533"/>
        <a:ext cx="4779628" cy="532758"/>
      </dsp:txXfrm>
    </dsp:sp>
    <dsp:sp modelId="{DA15AA28-1DBF-4AFF-BC79-B99B764C13CB}">
      <dsp:nvSpPr>
        <dsp:cNvPr id="0" name=""/>
        <dsp:cNvSpPr/>
      </dsp:nvSpPr>
      <dsp:spPr>
        <a:xfrm>
          <a:off x="0" y="4128612"/>
          <a:ext cx="6910387" cy="850500"/>
        </a:xfrm>
        <a:prstGeom prst="rect">
          <a:avLst/>
        </a:prstGeom>
        <a:solidFill>
          <a:schemeClr val="lt1">
            <a:alpha val="90000"/>
            <a:hueOff val="0"/>
            <a:satOff val="0"/>
            <a:lumOff val="0"/>
            <a:alphaOff val="0"/>
          </a:schemeClr>
        </a:solidFill>
        <a:ln w="15875" cap="flat" cmpd="sng" algn="ctr">
          <a:solidFill>
            <a:schemeClr val="accent5">
              <a:hueOff val="-1512427"/>
              <a:satOff val="9971"/>
              <a:lumOff val="-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6323" tIns="416560" rIns="5363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Advisor</a:t>
          </a:r>
        </a:p>
      </dsp:txBody>
      <dsp:txXfrm>
        <a:off x="0" y="4128612"/>
        <a:ext cx="6910387" cy="850500"/>
      </dsp:txXfrm>
    </dsp:sp>
    <dsp:sp modelId="{B7B1AF64-FE7E-42E9-B063-C3D71ECEBBF1}">
      <dsp:nvSpPr>
        <dsp:cNvPr id="0" name=""/>
        <dsp:cNvSpPr/>
      </dsp:nvSpPr>
      <dsp:spPr>
        <a:xfrm>
          <a:off x="345519" y="3833412"/>
          <a:ext cx="4837270" cy="590400"/>
        </a:xfrm>
        <a:prstGeom prst="roundRect">
          <a:avLst/>
        </a:prstGeom>
        <a:solidFill>
          <a:schemeClr val="accent5">
            <a:hueOff val="-1512427"/>
            <a:satOff val="9971"/>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89000">
            <a:lnSpc>
              <a:spcPct val="90000"/>
            </a:lnSpc>
            <a:spcBef>
              <a:spcPct val="0"/>
            </a:spcBef>
            <a:spcAft>
              <a:spcPct val="35000"/>
            </a:spcAft>
            <a:buNone/>
          </a:pPr>
          <a:r>
            <a:rPr lang="en-US" sz="2000" kern="1200"/>
            <a:t>Will Hawkins</a:t>
          </a:r>
        </a:p>
      </dsp:txBody>
      <dsp:txXfrm>
        <a:off x="374340" y="3862233"/>
        <a:ext cx="477962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746E6-A7BA-4921-8BC3-773C5C64675A}">
      <dsp:nvSpPr>
        <dsp:cNvPr id="0" name=""/>
        <dsp:cNvSpPr/>
      </dsp:nvSpPr>
      <dsp:spPr>
        <a:xfrm>
          <a:off x="4985" y="711738"/>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979F9D-856B-4E63-80F6-EA1BC0EB7679}">
      <dsp:nvSpPr>
        <dsp:cNvPr id="0" name=""/>
        <dsp:cNvSpPr/>
      </dsp:nvSpPr>
      <dsp:spPr>
        <a:xfrm>
          <a:off x="4985" y="186316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Economics</a:t>
          </a:r>
        </a:p>
      </dsp:txBody>
      <dsp:txXfrm>
        <a:off x="4985" y="1863166"/>
        <a:ext cx="2999531" cy="449929"/>
      </dsp:txXfrm>
    </dsp:sp>
    <dsp:sp modelId="{B7F0A4FB-07A3-4FFA-B7BB-8AF6CF94B440}">
      <dsp:nvSpPr>
        <dsp:cNvPr id="0" name=""/>
        <dsp:cNvSpPr/>
      </dsp:nvSpPr>
      <dsp:spPr>
        <a:xfrm>
          <a:off x="4985" y="2360348"/>
          <a:ext cx="2999531" cy="713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Project has no budget and required resources may require funding</a:t>
          </a:r>
        </a:p>
      </dsp:txBody>
      <dsp:txXfrm>
        <a:off x="4985" y="2360348"/>
        <a:ext cx="2999531" cy="713993"/>
      </dsp:txXfrm>
    </dsp:sp>
    <dsp:sp modelId="{2BC53E1F-5097-46E5-8503-B6B879E4912E}">
      <dsp:nvSpPr>
        <dsp:cNvPr id="0" name=""/>
        <dsp:cNvSpPr/>
      </dsp:nvSpPr>
      <dsp:spPr>
        <a:xfrm>
          <a:off x="3529434" y="711738"/>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6FD6CA-A3FE-4C74-BEB7-D834797BFEE7}">
      <dsp:nvSpPr>
        <dsp:cNvPr id="0" name=""/>
        <dsp:cNvSpPr/>
      </dsp:nvSpPr>
      <dsp:spPr>
        <a:xfrm>
          <a:off x="3529434" y="186316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Ethics/Security</a:t>
          </a:r>
        </a:p>
      </dsp:txBody>
      <dsp:txXfrm>
        <a:off x="3529434" y="1863166"/>
        <a:ext cx="2999531" cy="449929"/>
      </dsp:txXfrm>
    </dsp:sp>
    <dsp:sp modelId="{E7883AA1-886E-4684-8FD7-D657F1E4E2C5}">
      <dsp:nvSpPr>
        <dsp:cNvPr id="0" name=""/>
        <dsp:cNvSpPr/>
      </dsp:nvSpPr>
      <dsp:spPr>
        <a:xfrm>
          <a:off x="3529434" y="2360348"/>
          <a:ext cx="2999531" cy="713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Project will collect potentially sensitive personal data</a:t>
          </a:r>
        </a:p>
      </dsp:txBody>
      <dsp:txXfrm>
        <a:off x="3529434" y="2360348"/>
        <a:ext cx="2999531" cy="713993"/>
      </dsp:txXfrm>
    </dsp:sp>
    <dsp:sp modelId="{F98D72B8-4036-48C7-96AD-91332CD35D8C}">
      <dsp:nvSpPr>
        <dsp:cNvPr id="0" name=""/>
        <dsp:cNvSpPr/>
      </dsp:nvSpPr>
      <dsp:spPr>
        <a:xfrm>
          <a:off x="7053883" y="711738"/>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E7B4D0-16E3-4501-B718-732C4D47B5F7}">
      <dsp:nvSpPr>
        <dsp:cNvPr id="0" name=""/>
        <dsp:cNvSpPr/>
      </dsp:nvSpPr>
      <dsp:spPr>
        <a:xfrm>
          <a:off x="7053883" y="186316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Professional Expertise</a:t>
          </a:r>
        </a:p>
      </dsp:txBody>
      <dsp:txXfrm>
        <a:off x="7053883" y="1863166"/>
        <a:ext cx="2999531" cy="449929"/>
      </dsp:txXfrm>
    </dsp:sp>
    <dsp:sp modelId="{A2200C4A-C0D4-4961-820B-11CC73610735}">
      <dsp:nvSpPr>
        <dsp:cNvPr id="0" name=""/>
        <dsp:cNvSpPr/>
      </dsp:nvSpPr>
      <dsp:spPr>
        <a:xfrm>
          <a:off x="7053883" y="2360348"/>
          <a:ext cx="2999531" cy="713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The group does not have experience with developing apps of this nature</a:t>
          </a:r>
        </a:p>
      </dsp:txBody>
      <dsp:txXfrm>
        <a:off x="7053883" y="2360348"/>
        <a:ext cx="2999531" cy="7139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EEB31-84EE-4123-A0D0-C5FC1BD8FDAF}">
      <dsp:nvSpPr>
        <dsp:cNvPr id="0" name=""/>
        <dsp:cNvSpPr/>
      </dsp:nvSpPr>
      <dsp:spPr>
        <a:xfrm>
          <a:off x="0" y="221227"/>
          <a:ext cx="6797675" cy="167821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project is still in the initial research and setup phases</a:t>
          </a:r>
        </a:p>
      </dsp:txBody>
      <dsp:txXfrm>
        <a:off x="81924" y="303151"/>
        <a:ext cx="6633827" cy="1514370"/>
      </dsp:txXfrm>
    </dsp:sp>
    <dsp:sp modelId="{331A9672-CA4C-4C43-8CE4-B15631FDD232}">
      <dsp:nvSpPr>
        <dsp:cNvPr id="0" name=""/>
        <dsp:cNvSpPr/>
      </dsp:nvSpPr>
      <dsp:spPr>
        <a:xfrm>
          <a:off x="0" y="1985846"/>
          <a:ext cx="6797675" cy="1678218"/>
        </a:xfrm>
        <a:prstGeom prst="roundRect">
          <a:avLst/>
        </a:prstGeom>
        <a:solidFill>
          <a:schemeClr val="accent2">
            <a:hueOff val="-756644"/>
            <a:satOff val="5299"/>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is being conducted in areas that the group is unfamiliar with but will be needed to develop the app, such as AI</a:t>
          </a:r>
        </a:p>
      </dsp:txBody>
      <dsp:txXfrm>
        <a:off x="81924" y="2067770"/>
        <a:ext cx="6633827" cy="1514370"/>
      </dsp:txXfrm>
    </dsp:sp>
    <dsp:sp modelId="{05364FBF-ED9D-490F-A67A-81DA17880200}">
      <dsp:nvSpPr>
        <dsp:cNvPr id="0" name=""/>
        <dsp:cNvSpPr/>
      </dsp:nvSpPr>
      <dsp:spPr>
        <a:xfrm>
          <a:off x="0" y="3750465"/>
          <a:ext cx="6797675" cy="1678218"/>
        </a:xfrm>
        <a:prstGeom prst="roundRect">
          <a:avLst/>
        </a:prstGeom>
        <a:solidFill>
          <a:schemeClr val="accent2">
            <a:hueOff val="-1513289"/>
            <a:satOff val="10598"/>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is also being conducted to determine the best approach to develop the app</a:t>
          </a:r>
        </a:p>
      </dsp:txBody>
      <dsp:txXfrm>
        <a:off x="81924" y="3832389"/>
        <a:ext cx="6633827" cy="15143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99B6C-D4FD-418E-9C29-8CDFA5582367}">
      <dsp:nvSpPr>
        <dsp:cNvPr id="0" name=""/>
        <dsp:cNvSpPr/>
      </dsp:nvSpPr>
      <dsp:spPr>
        <a:xfrm>
          <a:off x="0" y="480640"/>
          <a:ext cx="6818427" cy="13923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186" tIns="270764" rIns="52918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Developing a user interface that users can interact with to get their playlists</a:t>
          </a:r>
        </a:p>
        <a:p>
          <a:pPr marL="114300" lvl="1" indent="-114300" algn="l" defTabSz="577850">
            <a:lnSpc>
              <a:spcPct val="90000"/>
            </a:lnSpc>
            <a:spcBef>
              <a:spcPct val="0"/>
            </a:spcBef>
            <a:spcAft>
              <a:spcPct val="15000"/>
            </a:spcAft>
            <a:buChar char="•"/>
          </a:pPr>
          <a:r>
            <a:rPr lang="en-US" sz="1300" kern="1200"/>
            <a:t>Researching and investigating Spotify API calls</a:t>
          </a:r>
        </a:p>
        <a:p>
          <a:pPr marL="114300" lvl="1" indent="-114300" algn="l" defTabSz="577850">
            <a:lnSpc>
              <a:spcPct val="90000"/>
            </a:lnSpc>
            <a:spcBef>
              <a:spcPct val="0"/>
            </a:spcBef>
            <a:spcAft>
              <a:spcPct val="15000"/>
            </a:spcAft>
            <a:buChar char="•"/>
          </a:pPr>
          <a:r>
            <a:rPr lang="en-US" sz="1300" kern="1200"/>
            <a:t>Researching mobile app development</a:t>
          </a:r>
        </a:p>
        <a:p>
          <a:pPr marL="114300" lvl="1" indent="-114300" algn="l" defTabSz="577850">
            <a:lnSpc>
              <a:spcPct val="90000"/>
            </a:lnSpc>
            <a:spcBef>
              <a:spcPct val="0"/>
            </a:spcBef>
            <a:spcAft>
              <a:spcPct val="15000"/>
            </a:spcAft>
            <a:buChar char="•"/>
          </a:pPr>
          <a:r>
            <a:rPr lang="en-US" sz="1300" kern="1200"/>
            <a:t>Developing a unit testing scheme</a:t>
          </a:r>
        </a:p>
        <a:p>
          <a:pPr marL="114300" lvl="1" indent="-114300" algn="l" defTabSz="577850">
            <a:lnSpc>
              <a:spcPct val="90000"/>
            </a:lnSpc>
            <a:spcBef>
              <a:spcPct val="0"/>
            </a:spcBef>
            <a:spcAft>
              <a:spcPct val="15000"/>
            </a:spcAft>
            <a:buChar char="•"/>
          </a:pPr>
          <a:r>
            <a:rPr lang="en-US" sz="1300" kern="1200"/>
            <a:t>Developing documentation for the application as the process moves forward</a:t>
          </a:r>
        </a:p>
      </dsp:txBody>
      <dsp:txXfrm>
        <a:off x="0" y="480640"/>
        <a:ext cx="6818427" cy="1392300"/>
      </dsp:txXfrm>
    </dsp:sp>
    <dsp:sp modelId="{4BF8386A-ECE1-497C-ADC0-5CE34BB167D3}">
      <dsp:nvSpPr>
        <dsp:cNvPr id="0" name=""/>
        <dsp:cNvSpPr/>
      </dsp:nvSpPr>
      <dsp:spPr>
        <a:xfrm>
          <a:off x="340921" y="288760"/>
          <a:ext cx="4772898"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404" tIns="0" rIns="180404" bIns="0" numCol="1" spcCol="1270" anchor="ctr" anchorCtr="0">
          <a:noAutofit/>
        </a:bodyPr>
        <a:lstStyle/>
        <a:p>
          <a:pPr marL="0" lvl="0" indent="0" algn="l" defTabSz="577850">
            <a:lnSpc>
              <a:spcPct val="90000"/>
            </a:lnSpc>
            <a:spcBef>
              <a:spcPct val="0"/>
            </a:spcBef>
            <a:spcAft>
              <a:spcPct val="35000"/>
            </a:spcAft>
            <a:buNone/>
          </a:pPr>
          <a:r>
            <a:rPr lang="en-US" sz="1300" kern="1200"/>
            <a:t>Joe – Responsible for:</a:t>
          </a:r>
        </a:p>
      </dsp:txBody>
      <dsp:txXfrm>
        <a:off x="359655" y="307494"/>
        <a:ext cx="4735430" cy="346292"/>
      </dsp:txXfrm>
    </dsp:sp>
    <dsp:sp modelId="{D1BF83A2-F01D-4CA1-B56B-20EA4156724F}">
      <dsp:nvSpPr>
        <dsp:cNvPr id="0" name=""/>
        <dsp:cNvSpPr/>
      </dsp:nvSpPr>
      <dsp:spPr>
        <a:xfrm>
          <a:off x="0" y="2135021"/>
          <a:ext cx="6818427" cy="13923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186" tIns="270764" rIns="52918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Researching frameworks to develop the application within</a:t>
          </a:r>
        </a:p>
        <a:p>
          <a:pPr marL="114300" lvl="1" indent="-114300" algn="l" defTabSz="577850">
            <a:lnSpc>
              <a:spcPct val="90000"/>
            </a:lnSpc>
            <a:spcBef>
              <a:spcPct val="0"/>
            </a:spcBef>
            <a:spcAft>
              <a:spcPct val="15000"/>
            </a:spcAft>
            <a:buChar char="•"/>
          </a:pPr>
          <a:r>
            <a:rPr lang="en-US" sz="1300" kern="1200"/>
            <a:t>Developing an AI model to assist in creation of playlists</a:t>
          </a:r>
        </a:p>
        <a:p>
          <a:pPr marL="114300" lvl="1" indent="-114300" algn="l" defTabSz="577850">
            <a:lnSpc>
              <a:spcPct val="90000"/>
            </a:lnSpc>
            <a:spcBef>
              <a:spcPct val="0"/>
            </a:spcBef>
            <a:spcAft>
              <a:spcPct val="15000"/>
            </a:spcAft>
            <a:buChar char="•"/>
          </a:pPr>
          <a:r>
            <a:rPr lang="en-US" sz="1300" kern="1200"/>
            <a:t>Developing the logic to create personalized playlists based on user input</a:t>
          </a:r>
        </a:p>
        <a:p>
          <a:pPr marL="114300" lvl="1" indent="-114300" algn="l" defTabSz="577850">
            <a:lnSpc>
              <a:spcPct val="90000"/>
            </a:lnSpc>
            <a:spcBef>
              <a:spcPct val="0"/>
            </a:spcBef>
            <a:spcAft>
              <a:spcPct val="15000"/>
            </a:spcAft>
            <a:buChar char="•"/>
          </a:pPr>
          <a:r>
            <a:rPr lang="en-US" sz="1300" kern="1200"/>
            <a:t>Developing a testing plan for the application</a:t>
          </a:r>
        </a:p>
        <a:p>
          <a:pPr marL="114300" lvl="1" indent="-114300" algn="l" defTabSz="577850">
            <a:lnSpc>
              <a:spcPct val="90000"/>
            </a:lnSpc>
            <a:spcBef>
              <a:spcPct val="0"/>
            </a:spcBef>
            <a:spcAft>
              <a:spcPct val="15000"/>
            </a:spcAft>
            <a:buChar char="•"/>
          </a:pPr>
          <a:r>
            <a:rPr lang="en-US" sz="1300" kern="1200"/>
            <a:t>Executing testing of functionality at the end of the project</a:t>
          </a:r>
        </a:p>
      </dsp:txBody>
      <dsp:txXfrm>
        <a:off x="0" y="2135021"/>
        <a:ext cx="6818427" cy="1392300"/>
      </dsp:txXfrm>
    </dsp:sp>
    <dsp:sp modelId="{ED14657A-7E7D-4E1B-A46C-182A3FC12A67}">
      <dsp:nvSpPr>
        <dsp:cNvPr id="0" name=""/>
        <dsp:cNvSpPr/>
      </dsp:nvSpPr>
      <dsp:spPr>
        <a:xfrm>
          <a:off x="340921" y="1943141"/>
          <a:ext cx="4772898"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404" tIns="0" rIns="180404" bIns="0" numCol="1" spcCol="1270" anchor="ctr" anchorCtr="0">
          <a:noAutofit/>
        </a:bodyPr>
        <a:lstStyle/>
        <a:p>
          <a:pPr marL="0" lvl="0" indent="0" algn="l" defTabSz="577850">
            <a:lnSpc>
              <a:spcPct val="90000"/>
            </a:lnSpc>
            <a:spcBef>
              <a:spcPct val="0"/>
            </a:spcBef>
            <a:spcAft>
              <a:spcPct val="35000"/>
            </a:spcAft>
            <a:buNone/>
          </a:pPr>
          <a:r>
            <a:rPr lang="en-US" sz="1300" kern="1200"/>
            <a:t>Derrick – Responsible for:</a:t>
          </a:r>
        </a:p>
      </dsp:txBody>
      <dsp:txXfrm>
        <a:off x="359655" y="1961875"/>
        <a:ext cx="4735430" cy="346292"/>
      </dsp:txXfrm>
    </dsp:sp>
    <dsp:sp modelId="{930E97DD-8D2D-4BE1-A5D5-953241BC9EBC}">
      <dsp:nvSpPr>
        <dsp:cNvPr id="0" name=""/>
        <dsp:cNvSpPr/>
      </dsp:nvSpPr>
      <dsp:spPr>
        <a:xfrm>
          <a:off x="0" y="3789401"/>
          <a:ext cx="6818427" cy="13923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9186" tIns="270764" rIns="52918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Researching AI usage</a:t>
          </a:r>
        </a:p>
        <a:p>
          <a:pPr marL="114300" lvl="1" indent="-114300" algn="l" defTabSz="577850">
            <a:lnSpc>
              <a:spcPct val="90000"/>
            </a:lnSpc>
            <a:spcBef>
              <a:spcPct val="0"/>
            </a:spcBef>
            <a:spcAft>
              <a:spcPct val="15000"/>
            </a:spcAft>
            <a:buChar char="•"/>
          </a:pPr>
          <a:r>
            <a:rPr lang="en-US" sz="1300" kern="1200"/>
            <a:t>Identifying APIs our application will need to utilize</a:t>
          </a:r>
        </a:p>
        <a:p>
          <a:pPr marL="114300" lvl="1" indent="-114300" algn="l" defTabSz="577850">
            <a:lnSpc>
              <a:spcPct val="90000"/>
            </a:lnSpc>
            <a:spcBef>
              <a:spcPct val="0"/>
            </a:spcBef>
            <a:spcAft>
              <a:spcPct val="15000"/>
            </a:spcAft>
            <a:buChar char="•"/>
          </a:pPr>
          <a:r>
            <a:rPr lang="en-US" sz="1300" kern="1200"/>
            <a:t>Acquiring </a:t>
          </a:r>
          <a:r>
            <a:rPr lang="en-US" sz="1300" b="0" kern="1200">
              <a:latin typeface="Calibri Light" panose="020F0302020204030204"/>
            </a:rPr>
            <a:t>Spotify</a:t>
          </a:r>
          <a:r>
            <a:rPr lang="en-US" sz="1300" kern="1200"/>
            <a:t> API credentials</a:t>
          </a:r>
        </a:p>
        <a:p>
          <a:pPr marL="114300" lvl="1" indent="-114300" algn="l" defTabSz="577850">
            <a:lnSpc>
              <a:spcPct val="90000"/>
            </a:lnSpc>
            <a:spcBef>
              <a:spcPct val="0"/>
            </a:spcBef>
            <a:spcAft>
              <a:spcPct val="15000"/>
            </a:spcAft>
            <a:buChar char="•"/>
          </a:pPr>
          <a:r>
            <a:rPr lang="en-US" sz="1300" kern="1200"/>
            <a:t>Creating a proxy server so that API calls to </a:t>
          </a:r>
          <a:r>
            <a:rPr lang="en-US" sz="1300" kern="1200" err="1"/>
            <a:t>spotify</a:t>
          </a:r>
          <a:r>
            <a:rPr lang="en-US" sz="1300" kern="1200"/>
            <a:t> can be made</a:t>
          </a:r>
        </a:p>
        <a:p>
          <a:pPr marL="114300" lvl="1" indent="-114300" algn="l" defTabSz="577850">
            <a:lnSpc>
              <a:spcPct val="90000"/>
            </a:lnSpc>
            <a:spcBef>
              <a:spcPct val="0"/>
            </a:spcBef>
            <a:spcAft>
              <a:spcPct val="15000"/>
            </a:spcAft>
            <a:buChar char="•"/>
          </a:pPr>
          <a:r>
            <a:rPr lang="en-US" sz="1300" kern="1200"/>
            <a:t>Developing code to centralize data collection for use when developing playlists</a:t>
          </a:r>
        </a:p>
      </dsp:txBody>
      <dsp:txXfrm>
        <a:off x="0" y="3789401"/>
        <a:ext cx="6818427" cy="1392300"/>
      </dsp:txXfrm>
    </dsp:sp>
    <dsp:sp modelId="{CC7E15CB-CEF8-40DF-88F1-62E635AE7036}">
      <dsp:nvSpPr>
        <dsp:cNvPr id="0" name=""/>
        <dsp:cNvSpPr/>
      </dsp:nvSpPr>
      <dsp:spPr>
        <a:xfrm>
          <a:off x="340921" y="3597521"/>
          <a:ext cx="4772898"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404" tIns="0" rIns="180404" bIns="0" numCol="1" spcCol="1270" anchor="ctr" anchorCtr="0">
          <a:noAutofit/>
        </a:bodyPr>
        <a:lstStyle/>
        <a:p>
          <a:pPr marL="0" lvl="0" indent="0" algn="l" defTabSz="577850">
            <a:lnSpc>
              <a:spcPct val="90000"/>
            </a:lnSpc>
            <a:spcBef>
              <a:spcPct val="0"/>
            </a:spcBef>
            <a:spcAft>
              <a:spcPct val="35000"/>
            </a:spcAft>
            <a:buNone/>
          </a:pPr>
          <a:r>
            <a:rPr lang="en-US" sz="1300" kern="1200"/>
            <a:t>Austin – Responsible for:</a:t>
          </a:r>
        </a:p>
      </dsp:txBody>
      <dsp:txXfrm>
        <a:off x="359655" y="3616255"/>
        <a:ext cx="4735430"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B0BF3-8F4E-486B-94F6-167A8FF8262A}">
      <dsp:nvSpPr>
        <dsp:cNvPr id="0" name=""/>
        <dsp:cNvSpPr/>
      </dsp:nvSpPr>
      <dsp:spPr>
        <a:xfrm>
          <a:off x="0" y="0"/>
          <a:ext cx="6910387"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95A37-7C44-4D4F-BC79-0147E780766C}">
      <dsp:nvSpPr>
        <dsp:cNvPr id="0" name=""/>
        <dsp:cNvSpPr/>
      </dsp:nvSpPr>
      <dsp:spPr>
        <a:xfrm>
          <a:off x="0" y="0"/>
          <a:ext cx="6910387" cy="126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Interactive Demo that users can try on their own</a:t>
          </a:r>
        </a:p>
      </dsp:txBody>
      <dsp:txXfrm>
        <a:off x="0" y="0"/>
        <a:ext cx="6910387" cy="1262856"/>
      </dsp:txXfrm>
    </dsp:sp>
    <dsp:sp modelId="{E886EAF4-D35B-420B-B234-43FEC6228A2D}">
      <dsp:nvSpPr>
        <dsp:cNvPr id="0" name=""/>
        <dsp:cNvSpPr/>
      </dsp:nvSpPr>
      <dsp:spPr>
        <a:xfrm>
          <a:off x="0" y="1262856"/>
          <a:ext cx="6910387" cy="0"/>
        </a:xfrm>
        <a:prstGeom prst="line">
          <a:avLst/>
        </a:prstGeom>
        <a:solidFill>
          <a:schemeClr val="accent2">
            <a:hueOff val="-504430"/>
            <a:satOff val="3533"/>
            <a:lumOff val="915"/>
            <a:alphaOff val="0"/>
          </a:schemeClr>
        </a:solidFill>
        <a:ln w="15875" cap="flat" cmpd="sng" algn="ctr">
          <a:solidFill>
            <a:schemeClr val="accent2">
              <a:hueOff val="-504430"/>
              <a:satOff val="353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C3F654-7962-4A37-B478-14F5CBB23DAB}">
      <dsp:nvSpPr>
        <dsp:cNvPr id="0" name=""/>
        <dsp:cNvSpPr/>
      </dsp:nvSpPr>
      <dsp:spPr>
        <a:xfrm>
          <a:off x="0" y="1262856"/>
          <a:ext cx="6910387" cy="126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Present devices with web and mobile app versions that can both be demoed</a:t>
          </a:r>
        </a:p>
      </dsp:txBody>
      <dsp:txXfrm>
        <a:off x="0" y="1262856"/>
        <a:ext cx="6910387" cy="1262856"/>
      </dsp:txXfrm>
    </dsp:sp>
    <dsp:sp modelId="{958E37C8-9F41-4C7F-825C-26143817FAB1}">
      <dsp:nvSpPr>
        <dsp:cNvPr id="0" name=""/>
        <dsp:cNvSpPr/>
      </dsp:nvSpPr>
      <dsp:spPr>
        <a:xfrm>
          <a:off x="0" y="2525712"/>
          <a:ext cx="6910387" cy="0"/>
        </a:xfrm>
        <a:prstGeom prst="line">
          <a:avLst/>
        </a:prstGeom>
        <a:solidFill>
          <a:schemeClr val="accent2">
            <a:hueOff val="-1008859"/>
            <a:satOff val="7065"/>
            <a:lumOff val="1830"/>
            <a:alphaOff val="0"/>
          </a:schemeClr>
        </a:solidFill>
        <a:ln w="15875" cap="flat" cmpd="sng" algn="ctr">
          <a:solidFill>
            <a:schemeClr val="accent2">
              <a:hueOff val="-1008859"/>
              <a:satOff val="7065"/>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3EA17-E5AE-4754-B183-30C1E81AED42}">
      <dsp:nvSpPr>
        <dsp:cNvPr id="0" name=""/>
        <dsp:cNvSpPr/>
      </dsp:nvSpPr>
      <dsp:spPr>
        <a:xfrm>
          <a:off x="0" y="2525712"/>
          <a:ext cx="6910387" cy="126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Allow users to log in with their Spotify credentials and then build a playlist to export</a:t>
          </a:r>
        </a:p>
      </dsp:txBody>
      <dsp:txXfrm>
        <a:off x="0" y="2525712"/>
        <a:ext cx="6910387" cy="1262856"/>
      </dsp:txXfrm>
    </dsp:sp>
    <dsp:sp modelId="{E70C4F53-5A14-409B-AFA7-0CBB00411306}">
      <dsp:nvSpPr>
        <dsp:cNvPr id="0" name=""/>
        <dsp:cNvSpPr/>
      </dsp:nvSpPr>
      <dsp:spPr>
        <a:xfrm>
          <a:off x="0" y="3788568"/>
          <a:ext cx="6910387" cy="0"/>
        </a:xfrm>
        <a:prstGeom prst="line">
          <a:avLst/>
        </a:prstGeom>
        <a:solidFill>
          <a:schemeClr val="accent2">
            <a:hueOff val="-1513289"/>
            <a:satOff val="10598"/>
            <a:lumOff val="2745"/>
            <a:alphaOff val="0"/>
          </a:schemeClr>
        </a:solidFill>
        <a:ln w="15875" cap="flat" cmpd="sng" algn="ctr">
          <a:solidFill>
            <a:schemeClr val="accent2">
              <a:hueOff val="-1513289"/>
              <a:satOff val="10598"/>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C7D8F-3CAA-41F9-8784-76096773ACC1}">
      <dsp:nvSpPr>
        <dsp:cNvPr id="0" name=""/>
        <dsp:cNvSpPr/>
      </dsp:nvSpPr>
      <dsp:spPr>
        <a:xfrm>
          <a:off x="0" y="3788568"/>
          <a:ext cx="6910387" cy="126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user will then be able to open Spotify on their own device and see that the created playlist has been exported to their device.</a:t>
          </a:r>
        </a:p>
      </dsp:txBody>
      <dsp:txXfrm>
        <a:off x="0" y="3788568"/>
        <a:ext cx="6910387" cy="126285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7200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10/25/2024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9634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10/25/2024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9310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622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10/25/2024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39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10/25/2024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666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262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10/25/2024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4431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3439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10/25/2024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80055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10/25/2024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616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10/25/2024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1677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403B1-DA15-56D8-6B98-AA6F18F8CE88}"/>
              </a:ext>
            </a:extLst>
          </p:cNvPr>
          <p:cNvSpPr>
            <a:spLocks noGrp="1"/>
          </p:cNvSpPr>
          <p:nvPr>
            <p:ph type="ctrTitle"/>
          </p:nvPr>
        </p:nvSpPr>
        <p:spPr>
          <a:xfrm>
            <a:off x="648929" y="639097"/>
            <a:ext cx="6253317" cy="3686015"/>
          </a:xfrm>
        </p:spPr>
        <p:txBody>
          <a:bodyPr>
            <a:normAutofit/>
          </a:bodyPr>
          <a:lstStyle/>
          <a:p>
            <a:r>
              <a:rPr lang="en-US"/>
              <a:t>Design Presentation</a:t>
            </a:r>
          </a:p>
        </p:txBody>
      </p:sp>
      <p:sp>
        <p:nvSpPr>
          <p:cNvPr id="3" name="Subtitle 2">
            <a:extLst>
              <a:ext uri="{FF2B5EF4-FFF2-40B4-BE49-F238E27FC236}">
                <a16:creationId xmlns:a16="http://schemas.microsoft.com/office/drawing/2014/main" id="{DCD7BF52-F789-3DC5-7024-49806B0FEC71}"/>
              </a:ext>
            </a:extLst>
          </p:cNvPr>
          <p:cNvSpPr>
            <a:spLocks noGrp="1"/>
          </p:cNvSpPr>
          <p:nvPr>
            <p:ph type="subTitle" idx="1"/>
          </p:nvPr>
        </p:nvSpPr>
        <p:spPr>
          <a:xfrm>
            <a:off x="632899" y="4672739"/>
            <a:ext cx="6269347" cy="1021498"/>
          </a:xfrm>
        </p:spPr>
        <p:txBody>
          <a:bodyPr>
            <a:normAutofit/>
          </a:bodyPr>
          <a:lstStyle/>
          <a:p>
            <a:pPr>
              <a:lnSpc>
                <a:spcPct val="90000"/>
              </a:lnSpc>
            </a:pPr>
            <a:r>
              <a:rPr lang="en-US" sz="1700" err="1">
                <a:solidFill>
                  <a:schemeClr val="tx1">
                    <a:lumMod val="85000"/>
                    <a:lumOff val="15000"/>
                  </a:schemeClr>
                </a:solidFill>
              </a:rPr>
              <a:t>SoundScape</a:t>
            </a:r>
            <a:endParaRPr lang="en-US" sz="1700">
              <a:solidFill>
                <a:schemeClr val="tx1">
                  <a:lumMod val="85000"/>
                  <a:lumOff val="15000"/>
                </a:schemeClr>
              </a:solidFill>
            </a:endParaRPr>
          </a:p>
          <a:p>
            <a:pPr>
              <a:lnSpc>
                <a:spcPct val="90000"/>
              </a:lnSpc>
            </a:pPr>
            <a:r>
              <a:rPr lang="en-US" sz="1700">
                <a:solidFill>
                  <a:schemeClr val="tx1">
                    <a:lumMod val="85000"/>
                    <a:lumOff val="15000"/>
                  </a:schemeClr>
                </a:solidFill>
              </a:rPr>
              <a:t>Austin Schoster, Joe Schnizer, Derrick Mchale</a:t>
            </a: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FF13AF4-53BB-A213-05D4-08F86EDA011E}"/>
              </a:ext>
            </a:extLst>
          </p:cNvPr>
          <p:cNvPicPr>
            <a:picLocks noChangeAspect="1"/>
          </p:cNvPicPr>
          <p:nvPr/>
        </p:nvPicPr>
        <p:blipFill>
          <a:blip r:embed="rId2"/>
          <a:srcRect l="14531" r="17879"/>
          <a:stretch/>
        </p:blipFill>
        <p:spPr>
          <a:xfrm>
            <a:off x="7556686" y="1"/>
            <a:ext cx="4635315" cy="6857999"/>
          </a:xfrm>
          <a:prstGeom prst="rect">
            <a:avLst/>
          </a:prstGeom>
        </p:spPr>
      </p:pic>
    </p:spTree>
    <p:extLst>
      <p:ext uri="{BB962C8B-B14F-4D97-AF65-F5344CB8AC3E}">
        <p14:creationId xmlns:p14="http://schemas.microsoft.com/office/powerpoint/2010/main" val="373313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516C6-CFC1-7CAD-9548-90F627BBBF34}"/>
              </a:ext>
            </a:extLst>
          </p:cNvPr>
          <p:cNvSpPr>
            <a:spLocks noGrp="1"/>
          </p:cNvSpPr>
          <p:nvPr>
            <p:ph type="title"/>
          </p:nvPr>
        </p:nvSpPr>
        <p:spPr>
          <a:xfrm>
            <a:off x="642259" y="634946"/>
            <a:ext cx="3372529" cy="5055904"/>
          </a:xfrm>
        </p:spPr>
        <p:txBody>
          <a:bodyPr anchor="ctr">
            <a:normAutofit/>
          </a:bodyPr>
          <a:lstStyle/>
          <a:p>
            <a:r>
              <a:rPr lang="en-US"/>
              <a:t>Expected Demo at Expo</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498AB74-274A-6643-4E48-FCFC426039BD}"/>
              </a:ext>
            </a:extLst>
          </p:cNvPr>
          <p:cNvGraphicFramePr>
            <a:graphicFrameLocks noGrp="1"/>
          </p:cNvGraphicFramePr>
          <p:nvPr>
            <p:ph idx="1"/>
            <p:extLst>
              <p:ext uri="{D42A27DB-BD31-4B8C-83A1-F6EECF244321}">
                <p14:modId xmlns:p14="http://schemas.microsoft.com/office/powerpoint/2010/main" val="2117828337"/>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86093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59639-D672-B0D5-85B6-436BB122F868}"/>
              </a:ext>
            </a:extLst>
          </p:cNvPr>
          <p:cNvSpPr>
            <a:spLocks noGrp="1"/>
          </p:cNvSpPr>
          <p:nvPr>
            <p:ph type="title"/>
          </p:nvPr>
        </p:nvSpPr>
        <p:spPr>
          <a:xfrm>
            <a:off x="1036320" y="286603"/>
            <a:ext cx="10058400" cy="1450757"/>
          </a:xfrm>
        </p:spPr>
        <p:txBody>
          <a:bodyPr>
            <a:normAutofit/>
          </a:bodyPr>
          <a:lstStyle/>
          <a:p>
            <a:r>
              <a:rPr lang="en-US"/>
              <a:t>Project Abstract</a:t>
            </a:r>
          </a:p>
        </p:txBody>
      </p:sp>
      <p:cxnSp>
        <p:nvCxnSpPr>
          <p:cNvPr id="21" name="Straight Connector 2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white letter on a blue background&#10;&#10;Description automatically generated">
            <a:extLst>
              <a:ext uri="{FF2B5EF4-FFF2-40B4-BE49-F238E27FC236}">
                <a16:creationId xmlns:a16="http://schemas.microsoft.com/office/drawing/2014/main" id="{AF4250EB-19F6-D294-5BA2-E984FC99F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AC3DA693-A3A0-2D06-6389-9E4784E25328}"/>
              </a:ext>
            </a:extLst>
          </p:cNvPr>
          <p:cNvSpPr>
            <a:spLocks noGrp="1"/>
          </p:cNvSpPr>
          <p:nvPr>
            <p:ph idx="1"/>
          </p:nvPr>
        </p:nvSpPr>
        <p:spPr>
          <a:xfrm>
            <a:off x="4706460" y="2108201"/>
            <a:ext cx="6388260" cy="3760891"/>
          </a:xfrm>
        </p:spPr>
        <p:txBody>
          <a:bodyPr>
            <a:normAutofit/>
          </a:bodyPr>
          <a:lstStyle/>
          <a:p>
            <a:pPr>
              <a:lnSpc>
                <a:spcPct val="90000"/>
              </a:lnSpc>
            </a:pPr>
            <a:r>
              <a:rPr lang="en-US"/>
              <a:t>Our project is an AI-powered music app that generates personalized playlists by integrating with the Spotify API. The app tailors music recommendations to each user’s preferences by analyzing various factors such as listening history, current mood, location, weather, time of day, and connected devices like cars or speakers. What’s unique about this app is how personalized the playlists will be that it creates. It lets users control how much new music they want to discover, blending familiar tracks with fresh selections and accounting for the right mood or timing that may influence what someone wants to hear. This app will aim to create a seamless listening experience that evolves with the user’s context and preferences.</a:t>
            </a:r>
          </a:p>
        </p:txBody>
      </p:sp>
      <p:sp>
        <p:nvSpPr>
          <p:cNvPr id="23" name="Rectangle 22">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4312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605A0-FCC3-9152-F8E7-1C6D667D4CCB}"/>
              </a:ext>
            </a:extLst>
          </p:cNvPr>
          <p:cNvSpPr>
            <a:spLocks noGrp="1"/>
          </p:cNvSpPr>
          <p:nvPr>
            <p:ph type="title"/>
          </p:nvPr>
        </p:nvSpPr>
        <p:spPr>
          <a:xfrm>
            <a:off x="642259" y="634946"/>
            <a:ext cx="3372529" cy="5055904"/>
          </a:xfrm>
        </p:spPr>
        <p:txBody>
          <a:bodyPr anchor="ctr">
            <a:normAutofit/>
          </a:bodyPr>
          <a:lstStyle/>
          <a:p>
            <a:r>
              <a:rPr lang="en-US"/>
              <a:t>Group Members and Advisor</a:t>
            </a:r>
          </a:p>
        </p:txBody>
      </p:sp>
      <p:cxnSp>
        <p:nvCxnSpPr>
          <p:cNvPr id="29" name="Straight Connector 28">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3DECF95-8C0A-E242-ED01-2CD1A0E4B91D}"/>
              </a:ext>
            </a:extLst>
          </p:cNvPr>
          <p:cNvGraphicFramePr>
            <a:graphicFrameLocks noGrp="1"/>
          </p:cNvGraphicFramePr>
          <p:nvPr>
            <p:ph idx="1"/>
            <p:extLst>
              <p:ext uri="{D42A27DB-BD31-4B8C-83A1-F6EECF244321}">
                <p14:modId xmlns:p14="http://schemas.microsoft.com/office/powerpoint/2010/main" val="1057373862"/>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7347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5ADD6A5-4A3C-1E35-B919-DDBD3A581D8C}"/>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Project Purpose and Goals</a:t>
            </a:r>
          </a:p>
        </p:txBody>
      </p:sp>
      <p:pic>
        <p:nvPicPr>
          <p:cNvPr id="8" name="Picture 7" descr="Mobile device with apps">
            <a:extLst>
              <a:ext uri="{FF2B5EF4-FFF2-40B4-BE49-F238E27FC236}">
                <a16:creationId xmlns:a16="http://schemas.microsoft.com/office/drawing/2014/main" id="{35A6FBB2-80F4-C47B-3C46-F9273A58FA8D}"/>
              </a:ext>
            </a:extLst>
          </p:cNvPr>
          <p:cNvPicPr>
            <a:picLocks noChangeAspect="1"/>
          </p:cNvPicPr>
          <p:nvPr/>
        </p:nvPicPr>
        <p:blipFill>
          <a:blip r:embed="rId2"/>
          <a:srcRect l="51002" r="11432"/>
          <a:stretch/>
        </p:blipFill>
        <p:spPr>
          <a:xfrm>
            <a:off x="20" y="10"/>
            <a:ext cx="4580077" cy="6857990"/>
          </a:xfrm>
          <a:prstGeom prst="rect">
            <a:avLst/>
          </a:prstGeom>
        </p:spPr>
      </p:pic>
      <p:cxnSp>
        <p:nvCxnSpPr>
          <p:cNvPr id="9" name="Straight Connector 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E8829F4-E57A-8751-14BE-2F651A39A19B}"/>
              </a:ext>
            </a:extLst>
          </p:cNvPr>
          <p:cNvSpPr>
            <a:spLocks noGrp="1"/>
          </p:cNvSpPr>
          <p:nvPr>
            <p:ph idx="1"/>
          </p:nvPr>
        </p:nvSpPr>
        <p:spPr>
          <a:xfrm>
            <a:off x="5116784" y="2546224"/>
            <a:ext cx="5977938" cy="3342747"/>
          </a:xfrm>
        </p:spPr>
        <p:txBody>
          <a:bodyPr>
            <a:normAutofit/>
          </a:bodyPr>
          <a:lstStyle/>
          <a:p>
            <a:pPr>
              <a:lnSpc>
                <a:spcPct val="90000"/>
              </a:lnSpc>
            </a:pPr>
            <a:r>
              <a:rPr lang="en-US" sz="1700">
                <a:solidFill>
                  <a:srgbClr val="FFFFFF"/>
                </a:solidFill>
              </a:rPr>
              <a:t>Purpose</a:t>
            </a:r>
          </a:p>
          <a:p>
            <a:pPr lvl="1">
              <a:lnSpc>
                <a:spcPct val="90000"/>
              </a:lnSpc>
            </a:pPr>
            <a:r>
              <a:rPr lang="en-US" sz="1700">
                <a:solidFill>
                  <a:srgbClr val="FFFFFF"/>
                </a:solidFill>
              </a:rPr>
              <a:t>To develop an app that provides personalized and accurate playlists based on various factors and that can provide a playlist with no songs the user wants to skip at any given time</a:t>
            </a:r>
          </a:p>
          <a:p>
            <a:pPr>
              <a:lnSpc>
                <a:spcPct val="90000"/>
              </a:lnSpc>
            </a:pPr>
            <a:r>
              <a:rPr lang="en-US" sz="1700">
                <a:solidFill>
                  <a:srgbClr val="FFFFFF"/>
                </a:solidFill>
              </a:rPr>
              <a:t>Goals</a:t>
            </a:r>
          </a:p>
          <a:p>
            <a:pPr lvl="1">
              <a:lnSpc>
                <a:spcPct val="90000"/>
              </a:lnSpc>
            </a:pPr>
            <a:r>
              <a:rPr lang="en-US" sz="1700">
                <a:solidFill>
                  <a:srgbClr val="FFFFFF"/>
                </a:solidFill>
              </a:rPr>
              <a:t>Development of skills for all group members, particularly in mobile development or AI</a:t>
            </a:r>
          </a:p>
          <a:p>
            <a:pPr lvl="1">
              <a:lnSpc>
                <a:spcPct val="90000"/>
              </a:lnSpc>
            </a:pPr>
            <a:r>
              <a:rPr lang="en-US" sz="1700">
                <a:solidFill>
                  <a:srgbClr val="FFFFFF"/>
                </a:solidFill>
              </a:rPr>
              <a:t>To create an app that fulfills the purpose described here</a:t>
            </a:r>
          </a:p>
          <a:p>
            <a:pPr lvl="1">
              <a:lnSpc>
                <a:spcPct val="90000"/>
              </a:lnSpc>
            </a:pPr>
            <a:r>
              <a:rPr lang="en-US" sz="1700">
                <a:solidFill>
                  <a:srgbClr val="FFFFFF"/>
                </a:solidFill>
              </a:rPr>
              <a:t>To create an app that we (and potentially others) would use every day</a:t>
            </a:r>
          </a:p>
          <a:p>
            <a:pPr lvl="1">
              <a:lnSpc>
                <a:spcPct val="90000"/>
              </a:lnSpc>
            </a:pPr>
            <a:r>
              <a:rPr lang="en-US" sz="1700">
                <a:solidFill>
                  <a:srgbClr val="FFFFFF"/>
                </a:solidFill>
              </a:rPr>
              <a:t>To have fun!</a:t>
            </a:r>
          </a:p>
          <a:p>
            <a:pPr>
              <a:lnSpc>
                <a:spcPct val="90000"/>
              </a:lnSpc>
            </a:pPr>
            <a:endParaRPr lang="en-US" sz="1700">
              <a:solidFill>
                <a:srgbClr val="FFFFFF"/>
              </a:solidFill>
            </a:endParaRPr>
          </a:p>
        </p:txBody>
      </p:sp>
    </p:spTree>
    <p:extLst>
      <p:ext uri="{BB962C8B-B14F-4D97-AF65-F5344CB8AC3E}">
        <p14:creationId xmlns:p14="http://schemas.microsoft.com/office/powerpoint/2010/main" val="36282092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F452F13-1A0A-ABAE-B6E2-787D033534B1}"/>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User Stories and Design Diagrams</a:t>
            </a:r>
          </a:p>
        </p:txBody>
      </p:sp>
      <p:cxnSp>
        <p:nvCxnSpPr>
          <p:cNvPr id="19" name="Straight Connector 1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C10837-B23C-7AF3-658A-DC47DE3D06A1}"/>
              </a:ext>
            </a:extLst>
          </p:cNvPr>
          <p:cNvSpPr>
            <a:spLocks noGrp="1"/>
          </p:cNvSpPr>
          <p:nvPr>
            <p:ph idx="1"/>
          </p:nvPr>
        </p:nvSpPr>
        <p:spPr>
          <a:xfrm>
            <a:off x="1097279" y="2546224"/>
            <a:ext cx="5977938" cy="3342747"/>
          </a:xfrm>
        </p:spPr>
        <p:txBody>
          <a:bodyPr>
            <a:normAutofit/>
          </a:bodyPr>
          <a:lstStyle/>
          <a:p>
            <a:pPr>
              <a:lnSpc>
                <a:spcPct val="90000"/>
              </a:lnSpc>
            </a:pPr>
            <a:r>
              <a:rPr lang="en-US" sz="1400">
                <a:solidFill>
                  <a:srgbClr val="FFFFFF"/>
                </a:solidFill>
              </a:rPr>
              <a:t>User Stories</a:t>
            </a:r>
          </a:p>
          <a:p>
            <a:pPr marL="544068" lvl="1" indent="-342900">
              <a:lnSpc>
                <a:spcPct val="90000"/>
              </a:lnSpc>
              <a:buFont typeface="+mj-lt"/>
              <a:buAutoNum type="arabicPeriod"/>
            </a:pPr>
            <a:r>
              <a:rPr lang="en-US" sz="1400" b="0" i="0">
                <a:solidFill>
                  <a:srgbClr val="FFFFFF"/>
                </a:solidFill>
                <a:effectLst/>
                <a:latin typeface="-apple-system"/>
              </a:rPr>
              <a:t>As a runner, I want the ability to quickly create a playlist of high tempo music that fits my tastes in order to keep me energized throughout a run.</a:t>
            </a:r>
          </a:p>
          <a:p>
            <a:pPr marL="544068" lvl="1" indent="-342900">
              <a:lnSpc>
                <a:spcPct val="90000"/>
              </a:lnSpc>
              <a:buFont typeface="+mj-lt"/>
              <a:buAutoNum type="arabicPeriod"/>
            </a:pPr>
            <a:r>
              <a:rPr lang="en-US" sz="1400" b="0" i="0">
                <a:solidFill>
                  <a:srgbClr val="FFFFFF"/>
                </a:solidFill>
                <a:effectLst/>
                <a:latin typeface="-apple-system"/>
              </a:rPr>
              <a:t>As a student using </a:t>
            </a:r>
            <a:r>
              <a:rPr lang="en-US" sz="1400">
                <a:solidFill>
                  <a:srgbClr val="FFFFFF"/>
                </a:solidFill>
                <a:latin typeface="-apple-system"/>
              </a:rPr>
              <a:t>S</a:t>
            </a:r>
            <a:r>
              <a:rPr lang="en-US" sz="1400" b="0" i="0">
                <a:solidFill>
                  <a:srgbClr val="FFFFFF"/>
                </a:solidFill>
                <a:effectLst/>
                <a:latin typeface="-apple-system"/>
              </a:rPr>
              <a:t>potify, I want a playlist with more relaxed music than I typically listen to without too many lyrics to help me focus while I study.</a:t>
            </a:r>
          </a:p>
          <a:p>
            <a:pPr marL="544068" lvl="1" indent="-342900">
              <a:lnSpc>
                <a:spcPct val="90000"/>
              </a:lnSpc>
              <a:buFont typeface="+mj-lt"/>
              <a:buAutoNum type="arabicPeriod"/>
            </a:pPr>
            <a:r>
              <a:rPr lang="en-US" sz="1400" b="0" i="0">
                <a:solidFill>
                  <a:srgbClr val="FFFFFF"/>
                </a:solidFill>
                <a:effectLst/>
                <a:latin typeface="-apple-system"/>
              </a:rPr>
              <a:t>As someone on the move, I want to have a playlist that matches my current mood and interests well so that I don't want to have to regularly skip songs or manually select a song to listen to.</a:t>
            </a:r>
          </a:p>
          <a:p>
            <a:pPr marL="544068" lvl="1" indent="-342900">
              <a:lnSpc>
                <a:spcPct val="90000"/>
              </a:lnSpc>
              <a:buFont typeface="+mj-lt"/>
              <a:buAutoNum type="arabicPeriod"/>
            </a:pPr>
            <a:r>
              <a:rPr lang="en-US" sz="1400" b="0" i="0">
                <a:solidFill>
                  <a:srgbClr val="FFFFFF"/>
                </a:solidFill>
                <a:effectLst/>
                <a:latin typeface="-apple-system"/>
              </a:rPr>
              <a:t>As an avid music listener, I want the ability to easily choose whether I want new music to listen to or music that I already know in order to have a varied listening experience.</a:t>
            </a:r>
          </a:p>
          <a:p>
            <a:pPr>
              <a:lnSpc>
                <a:spcPct val="90000"/>
              </a:lnSpc>
            </a:pPr>
            <a:r>
              <a:rPr lang="en-US" sz="1400">
                <a:solidFill>
                  <a:srgbClr val="FFFFFF"/>
                </a:solidFill>
                <a:latin typeface="-apple-system"/>
              </a:rPr>
              <a:t>Design Diagrams</a:t>
            </a:r>
          </a:p>
          <a:p>
            <a:pPr lvl="1">
              <a:lnSpc>
                <a:spcPct val="90000"/>
              </a:lnSpc>
            </a:pPr>
            <a:r>
              <a:rPr lang="en-US" sz="1400" b="0" i="0">
                <a:solidFill>
                  <a:srgbClr val="FFFFFF"/>
                </a:solidFill>
                <a:effectLst/>
                <a:latin typeface="-apple-system"/>
              </a:rPr>
              <a:t>View on the right</a:t>
            </a:r>
          </a:p>
        </p:txBody>
      </p:sp>
      <p:pic>
        <p:nvPicPr>
          <p:cNvPr id="5" name="Picture 4" descr="A diagram of a diagram&#10;&#10;Description automatically generated">
            <a:extLst>
              <a:ext uri="{FF2B5EF4-FFF2-40B4-BE49-F238E27FC236}">
                <a16:creationId xmlns:a16="http://schemas.microsoft.com/office/drawing/2014/main" id="{1DDF30FE-A6DD-2CAB-377C-BFA876D070AD}"/>
              </a:ext>
            </a:extLst>
          </p:cNvPr>
          <p:cNvPicPr>
            <a:picLocks noChangeAspect="1"/>
          </p:cNvPicPr>
          <p:nvPr/>
        </p:nvPicPr>
        <p:blipFill>
          <a:blip r:embed="rId2"/>
          <a:srcRect t="9036" r="-1" b="-1"/>
          <a:stretch/>
        </p:blipFill>
        <p:spPr>
          <a:xfrm>
            <a:off x="7611902" y="10"/>
            <a:ext cx="4580097" cy="6857990"/>
          </a:xfrm>
          <a:prstGeom prst="rect">
            <a:avLst/>
          </a:prstGeom>
        </p:spPr>
      </p:pic>
    </p:spTree>
    <p:extLst>
      <p:ext uri="{BB962C8B-B14F-4D97-AF65-F5344CB8AC3E}">
        <p14:creationId xmlns:p14="http://schemas.microsoft.com/office/powerpoint/2010/main" val="39589377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B4BCB-3AC5-DE66-934F-C75258E06544}"/>
              </a:ext>
            </a:extLst>
          </p:cNvPr>
          <p:cNvSpPr>
            <a:spLocks noGrp="1"/>
          </p:cNvSpPr>
          <p:nvPr>
            <p:ph type="title"/>
          </p:nvPr>
        </p:nvSpPr>
        <p:spPr>
          <a:xfrm>
            <a:off x="1097280" y="286603"/>
            <a:ext cx="10058400" cy="1450757"/>
          </a:xfrm>
        </p:spPr>
        <p:txBody>
          <a:bodyPr>
            <a:normAutofit/>
          </a:bodyPr>
          <a:lstStyle/>
          <a:p>
            <a:r>
              <a:rPr lang="en-US"/>
              <a:t>Major Project Constraints</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DB5E9D8E-7E05-A133-FD20-CBD41077E234}"/>
              </a:ext>
            </a:extLst>
          </p:cNvPr>
          <p:cNvGraphicFramePr>
            <a:graphicFrameLocks noGrp="1"/>
          </p:cNvGraphicFramePr>
          <p:nvPr>
            <p:ph idx="1"/>
            <p:extLst>
              <p:ext uri="{D42A27DB-BD31-4B8C-83A1-F6EECF244321}">
                <p14:modId xmlns:p14="http://schemas.microsoft.com/office/powerpoint/2010/main" val="46250602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1495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D121A06-93F9-3B6F-5285-833582B477A2}"/>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Review of Project Progress</a:t>
            </a:r>
          </a:p>
        </p:txBody>
      </p:sp>
      <p:graphicFrame>
        <p:nvGraphicFramePr>
          <p:cNvPr id="17" name="Content Placeholder 2">
            <a:extLst>
              <a:ext uri="{FF2B5EF4-FFF2-40B4-BE49-F238E27FC236}">
                <a16:creationId xmlns:a16="http://schemas.microsoft.com/office/drawing/2014/main" id="{7D8CE7D1-0222-8125-B022-623794794EBF}"/>
              </a:ext>
            </a:extLst>
          </p:cNvPr>
          <p:cNvGraphicFramePr>
            <a:graphicFrameLocks noGrp="1"/>
          </p:cNvGraphicFramePr>
          <p:nvPr>
            <p:ph idx="1"/>
            <p:extLst>
              <p:ext uri="{D42A27DB-BD31-4B8C-83A1-F6EECF244321}">
                <p14:modId xmlns:p14="http://schemas.microsoft.com/office/powerpoint/2010/main" val="120102152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83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A8FB6-99F6-B416-EA8D-1977D0860CDA}"/>
              </a:ext>
            </a:extLst>
          </p:cNvPr>
          <p:cNvSpPr>
            <a:spLocks noGrp="1"/>
          </p:cNvSpPr>
          <p:nvPr>
            <p:ph type="title"/>
          </p:nvPr>
        </p:nvSpPr>
        <p:spPr>
          <a:xfrm>
            <a:off x="949047" y="643466"/>
            <a:ext cx="2771273" cy="5470463"/>
          </a:xfrm>
        </p:spPr>
        <p:txBody>
          <a:bodyPr anchor="ctr">
            <a:normAutofit/>
          </a:bodyPr>
          <a:lstStyle/>
          <a:p>
            <a:r>
              <a:rPr lang="en-US" sz="3600"/>
              <a:t>Division of Work</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8571DF92-04DD-4F96-0291-09F1772A0356}"/>
              </a:ext>
            </a:extLst>
          </p:cNvPr>
          <p:cNvGraphicFramePr>
            <a:graphicFrameLocks noGrp="1"/>
          </p:cNvGraphicFramePr>
          <p:nvPr>
            <p:ph idx="1"/>
            <p:extLst>
              <p:ext uri="{D42A27DB-BD31-4B8C-83A1-F6EECF244321}">
                <p14:modId xmlns:p14="http://schemas.microsoft.com/office/powerpoint/2010/main" val="1644590379"/>
              </p:ext>
            </p:extLst>
          </p:nvPr>
        </p:nvGraphicFramePr>
        <p:xfrm>
          <a:off x="4428565" y="643466"/>
          <a:ext cx="6818427" cy="5470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2533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654CF-91CB-FB11-5E45-B205DC1A5801}"/>
              </a:ext>
            </a:extLst>
          </p:cNvPr>
          <p:cNvSpPr>
            <a:spLocks noGrp="1"/>
          </p:cNvSpPr>
          <p:nvPr>
            <p:ph type="title"/>
          </p:nvPr>
        </p:nvSpPr>
        <p:spPr>
          <a:xfrm>
            <a:off x="1097280" y="286603"/>
            <a:ext cx="10058400" cy="1450757"/>
          </a:xfrm>
        </p:spPr>
        <p:txBody>
          <a:bodyPr>
            <a:normAutofit/>
          </a:bodyPr>
          <a:lstStyle/>
          <a:p>
            <a:r>
              <a:rPr lang="en-US"/>
              <a:t>Expected Accomplishments by End of Term</a:t>
            </a:r>
          </a:p>
        </p:txBody>
      </p:sp>
      <p:cxnSp>
        <p:nvCxnSpPr>
          <p:cNvPr id="55" name="Straight Connector 5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D6FBBE-B004-2F39-612F-BFF876D47A6F}"/>
              </a:ext>
            </a:extLst>
          </p:cNvPr>
          <p:cNvSpPr>
            <a:spLocks noGrp="1"/>
          </p:cNvSpPr>
          <p:nvPr>
            <p:ph idx="1"/>
          </p:nvPr>
        </p:nvSpPr>
        <p:spPr>
          <a:xfrm>
            <a:off x="1097280" y="2108201"/>
            <a:ext cx="6437367" cy="3760891"/>
          </a:xfrm>
        </p:spPr>
        <p:txBody>
          <a:bodyPr vert="horz" lIns="0" tIns="45720" rIns="0" bIns="45720" rtlCol="0">
            <a:normAutofit/>
          </a:bodyPr>
          <a:lstStyle/>
          <a:p>
            <a:pPr>
              <a:buFont typeface="Arial" panose="020F0502020204030204" pitchFamily="34" charset="0"/>
              <a:buChar char="•"/>
            </a:pPr>
            <a:r>
              <a:rPr lang="en-US">
                <a:cs typeface="Calibri" panose="020F0502020204030204"/>
              </a:rPr>
              <a:t> By the end of this semester, we expect the research/decision making phase of this project to be completed. To accomplish this, we need to have the following things done:</a:t>
            </a:r>
          </a:p>
          <a:p>
            <a:pPr marL="383540" lvl="1">
              <a:buFont typeface="Courier New" panose="020F0502020204030204" pitchFamily="34" charset="0"/>
              <a:buChar char="o"/>
            </a:pPr>
            <a:r>
              <a:rPr lang="en-US">
                <a:cs typeface="Calibri" panose="020F0502020204030204"/>
              </a:rPr>
              <a:t>Research on different frameworks to develop within</a:t>
            </a:r>
          </a:p>
          <a:p>
            <a:pPr marL="383540" lvl="1">
              <a:buFont typeface="Courier New" panose="020F0502020204030204" pitchFamily="34" charset="0"/>
              <a:buChar char="o"/>
            </a:pPr>
            <a:r>
              <a:rPr lang="en-US">
                <a:cs typeface="Calibri" panose="020F0502020204030204"/>
              </a:rPr>
              <a:t>Research on the AI model we will use within the application</a:t>
            </a:r>
          </a:p>
          <a:p>
            <a:pPr marL="383540" lvl="1">
              <a:buFont typeface="Courier New" panose="020F0502020204030204" pitchFamily="34" charset="0"/>
              <a:buChar char="o"/>
            </a:pPr>
            <a:r>
              <a:rPr lang="en-US">
                <a:cs typeface="Calibri" panose="020F0502020204030204"/>
              </a:rPr>
              <a:t>Decide what our focus should be between fully realizing the AI component of the app versus creating a mobile port</a:t>
            </a:r>
          </a:p>
          <a:p>
            <a:pPr marL="383540" lvl="1">
              <a:buFont typeface="Courier New" panose="020F0502020204030204" pitchFamily="34" charset="0"/>
              <a:buChar char="o"/>
            </a:pPr>
            <a:r>
              <a:rPr lang="en-US">
                <a:cs typeface="Calibri" panose="020F0502020204030204"/>
              </a:rPr>
              <a:t>Set up a proxy server and make basic API calls</a:t>
            </a:r>
          </a:p>
          <a:p>
            <a:pPr marL="383540" lvl="1">
              <a:buFont typeface="Courier New" panose="020F0502020204030204" pitchFamily="34" charset="0"/>
              <a:buChar char="o"/>
            </a:pPr>
            <a:r>
              <a:rPr lang="en-US">
                <a:cs typeface="Calibri" panose="020F0502020204030204"/>
              </a:rPr>
              <a:t>Create a basic outline of the application itself</a:t>
            </a:r>
          </a:p>
          <a:p>
            <a:pPr marL="383540" lvl="1">
              <a:buFont typeface="Courier New" panose="020F0502020204030204" pitchFamily="34" charset="0"/>
              <a:buChar char="o"/>
            </a:pPr>
            <a:endParaRPr lang="en-US">
              <a:cs typeface="Calibri" panose="020F0502020204030204"/>
            </a:endParaRPr>
          </a:p>
          <a:p>
            <a:pPr marL="383540" lvl="1">
              <a:buFont typeface="Courier New" panose="020F0502020204030204" pitchFamily="34" charset="0"/>
              <a:buChar char="o"/>
            </a:pPr>
            <a:endParaRPr lang="en-US">
              <a:cs typeface="Calibri" panose="020F0502020204030204"/>
            </a:endParaRPr>
          </a:p>
          <a:p>
            <a:pPr marL="383540" lvl="1">
              <a:buFont typeface="Courier New" panose="020F0502020204030204" pitchFamily="34" charset="0"/>
              <a:buChar char="o"/>
            </a:pPr>
            <a:endParaRPr lang="en-US">
              <a:cs typeface="Calibri" panose="020F0502020204030204"/>
            </a:endParaRPr>
          </a:p>
        </p:txBody>
      </p:sp>
      <p:pic>
        <p:nvPicPr>
          <p:cNvPr id="41" name="Graphic 40" descr="Check List">
            <a:extLst>
              <a:ext uri="{FF2B5EF4-FFF2-40B4-BE49-F238E27FC236}">
                <a16:creationId xmlns:a16="http://schemas.microsoft.com/office/drawing/2014/main" id="{5BC326A7-ED38-130D-13C7-DED19DE24F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57" name="Rectangle 56">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2657579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130"/>
      </a:dk2>
      <a:lt2>
        <a:srgbClr val="F2F3F0"/>
      </a:lt2>
      <a:accent1>
        <a:srgbClr val="952DE3"/>
      </a:accent1>
      <a:accent2>
        <a:srgbClr val="482ED4"/>
      </a:accent2>
      <a:accent3>
        <a:srgbClr val="2D5DE3"/>
      </a:accent3>
      <a:accent4>
        <a:srgbClr val="1B96D1"/>
      </a:accent4>
      <a:accent5>
        <a:srgbClr val="26BFB1"/>
      </a:accent5>
      <a:accent6>
        <a:srgbClr val="1AC66E"/>
      </a:accent6>
      <a:hlink>
        <a:srgbClr val="3599A0"/>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RetrospectVTI</vt:lpstr>
      <vt:lpstr>Design Presentation</vt:lpstr>
      <vt:lpstr>Project Abstract</vt:lpstr>
      <vt:lpstr>Group Members and Advisor</vt:lpstr>
      <vt:lpstr>Project Purpose and Goals</vt:lpstr>
      <vt:lpstr>User Stories and Design Diagrams</vt:lpstr>
      <vt:lpstr>Major Project Constraints</vt:lpstr>
      <vt:lpstr>Review of Project Progress</vt:lpstr>
      <vt:lpstr>Division of Work</vt:lpstr>
      <vt:lpstr>Expected Accomplishments by End of Term</vt:lpstr>
      <vt:lpstr>Expected Demo at Expo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Schoster, Austin (schostaj)</dc:creator>
  <cp:revision>1</cp:revision>
  <dcterms:created xsi:type="dcterms:W3CDTF">2024-10-16T15:31:06Z</dcterms:created>
  <dcterms:modified xsi:type="dcterms:W3CDTF">2024-10-25T19:49:57Z</dcterms:modified>
</cp:coreProperties>
</file>