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6250-5F95-40B5-8AE5-C418F87826CC}" type="datetimeFigureOut">
              <a:rPr lang="en-US" smtClean="0"/>
              <a:t>27-Dec-16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ACE5-7847-4AC0-8897-07E6323A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08" y="988741"/>
            <a:ext cx="5177867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en-US" sz="3600" dirty="0"/>
              <a:t>Blockchain App Dev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633" y="3078135"/>
            <a:ext cx="3701883" cy="701731"/>
          </a:xfrm>
          <a:ln w="25400" cap="sq">
            <a:solidFill>
              <a:srgbClr val="FFFFFF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84976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The Ethereum Project's logo, first used in 2014."/>
          <p:cNvPicPr>
            <a:picLocks noChangeAspect="1"/>
          </p:cNvPicPr>
          <p:nvPr/>
        </p:nvPicPr>
        <p:blipFill rotWithShape="1">
          <a:blip r:embed="rId2"/>
          <a:srcRect t="8432" r="1" b="62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Moving to </a:t>
            </a:r>
            <a:r>
              <a:rPr lang="en-US" sz="4400" dirty="0" err="1"/>
              <a:t>Ethereum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General talk about </a:t>
            </a:r>
            <a:r>
              <a:rPr lang="en-US" sz="3200" dirty="0" err="1"/>
              <a:t>ethereum</a:t>
            </a:r>
            <a:r>
              <a:rPr lang="en-US" sz="3200" dirty="0"/>
              <a:t>, why it was created, general concepts and ideas.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72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 descr="Look a VC's gift horse in the mouth, but be aware it could bite - htxt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Write smart contract using Solidity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6613" y="2986088"/>
            <a:ext cx="4600575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concepts in smart contracts and the blockchain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Deploying basic smart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67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pload Login Signu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r="1724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9940" y="2322576"/>
            <a:ext cx="6172200" cy="38587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Web 3 JS library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Callback functions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Deploying contracts</a:t>
            </a:r>
          </a:p>
        </p:txBody>
      </p:sp>
    </p:spTree>
    <p:extLst>
      <p:ext uri="{BB962C8B-B14F-4D97-AF65-F5344CB8AC3E}">
        <p14:creationId xmlns:p14="http://schemas.microsoft.com/office/powerpoint/2010/main" val="419827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assembly - My stdcall assembler code is unbalancing the stack - Stack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626689"/>
            <a:ext cx="4296585" cy="293645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838200" y="2012865"/>
            <a:ext cx="4317322" cy="416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Inline assembly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Ethereum VM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Basic OP_CODES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1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ynamon Evolution line 1 by seiryuuden on DeviantAr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38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110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Libraries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Upgradable contracts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Some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4340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computer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838200" y="2012865"/>
            <a:ext cx="4317322" cy="416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sure we all share (or at least have access!) to the same working environment.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4854" y="296562"/>
            <a:ext cx="80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9115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Binary code | Just some random binary code! | Christiaan Colen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Computers communicate using bits and bytes.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Bitcoin messages are also just bits and bytes.</a:t>
            </a:r>
          </a:p>
        </p:txBody>
      </p:sp>
    </p:spTree>
    <p:extLst>
      <p:ext uri="{BB962C8B-B14F-4D97-AF65-F5344CB8AC3E}">
        <p14:creationId xmlns:p14="http://schemas.microsoft.com/office/powerpoint/2010/main" val="3666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32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 descr="hash function that maps names to integers from 0 to 15. There is a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3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Hash functions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Oneway</a:t>
            </a:r>
            <a:r>
              <a:rPr lang="en-US" sz="3200" dirty="0">
                <a:solidFill>
                  <a:schemeClr val="bg1"/>
                </a:solidFill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2379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:Bonanjo - Centre de documentation et information urbanisme (CUD ...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 b="102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How to read the documentation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Create basic bitcoin messages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Create basic bitcoin message headers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Connect to a remote node</a:t>
            </a:r>
          </a:p>
          <a:p>
            <a:pPr marL="57150"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</a:endParaRPr>
          </a:p>
          <a:p>
            <a:pPr marL="62865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Wireshark and </a:t>
            </a:r>
            <a:r>
              <a:rPr lang="en-US" sz="3600" dirty="0" err="1">
                <a:solidFill>
                  <a:srgbClr val="FFFFFF"/>
                </a:solidFill>
              </a:rPr>
              <a:t>tcpdump</a:t>
            </a:r>
            <a:endParaRPr lang="en-US" sz="3600" dirty="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2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Keys Free Stock Photo - Public Domain Pictur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3" b="50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0624" y="1250225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Keypairs. How they work, how to use them to sign message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Keys and addresses in the bitcoin protocol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Bitcore</a:t>
            </a:r>
            <a:r>
              <a:rPr lang="en-US" sz="2800" b="1" dirty="0"/>
              <a:t> and some JS basics – will continue to follow us.</a:t>
            </a:r>
          </a:p>
        </p:txBody>
      </p:sp>
    </p:spTree>
    <p:extLst>
      <p:ext uri="{BB962C8B-B14F-4D97-AF65-F5344CB8AC3E}">
        <p14:creationId xmlns:p14="http://schemas.microsoft.com/office/powerpoint/2010/main" val="964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ipart - Money ba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55" t="16498" r="-10425" b="-129"/>
          <a:stretch/>
        </p:blipFill>
        <p:spPr>
          <a:xfrm>
            <a:off x="5986463" y="514350"/>
            <a:ext cx="6188737" cy="3761657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Picture 4" descr="Array, Vector and Stack Data Structures for Absolute Beginners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 b="22329"/>
          <a:stretch/>
        </p:blipFill>
        <p:spPr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838200" y="2021249"/>
            <a:ext cx="5707565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Creating a simple P2PKH transaction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Stack architecture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Scripts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Complex transactions (non standard, OP_RETURN, p2sh - optional)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692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 descr="ファイル:Concrete-block,japan.JPG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Blocks and the blockchain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8587" y="618936"/>
            <a:ext cx="3867150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Blocks, and </a:t>
            </a:r>
            <a:r>
              <a:rPr lang="en-US" sz="2400" dirty="0" err="1">
                <a:solidFill>
                  <a:schemeClr val="bg1"/>
                </a:solidFill>
              </a:rPr>
              <a:t>blockheaders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Merkle</a:t>
            </a:r>
            <a:r>
              <a:rPr lang="en-US" sz="2400" dirty="0">
                <a:solidFill>
                  <a:schemeClr val="bg1"/>
                </a:solidFill>
              </a:rPr>
              <a:t> trees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and difficulty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DAG and consensus rules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circle talk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7" r="-2" b="-2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Sidechains</a:t>
            </a:r>
          </a:p>
          <a:p>
            <a: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Lightning network</a:t>
            </a:r>
          </a:p>
          <a:p>
            <a: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SegWit</a:t>
            </a:r>
            <a:endParaRPr 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828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191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Blockchain App Dev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 Zeltsinger</dc:creator>
  <cp:lastModifiedBy>Shlomi Zeltsinger</cp:lastModifiedBy>
  <cp:revision>15</cp:revision>
  <dcterms:created xsi:type="dcterms:W3CDTF">2016-12-26T11:58:46Z</dcterms:created>
  <dcterms:modified xsi:type="dcterms:W3CDTF">2016-12-27T13:16:11Z</dcterms:modified>
</cp:coreProperties>
</file>