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5"/>
  </p:sldMasterIdLst>
  <p:notesMasterIdLst>
    <p:notesMasterId r:id="rId24"/>
  </p:notesMasterIdLst>
  <p:sldIdLst>
    <p:sldId id="256" r:id="rId16"/>
    <p:sldId id="269" r:id="rId17"/>
    <p:sldId id="270" r:id="rId18"/>
    <p:sldId id="273" r:id="rId19"/>
    <p:sldId id="257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5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83787-8E80-4215-AD0E-584E29ADB0D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0AD974-4AA1-4AD2-9E8D-7A441A655671}">
      <dgm:prSet phldrT="[Text]"/>
      <dgm:spPr/>
      <dgm:t>
        <a:bodyPr/>
        <a:lstStyle/>
        <a:p>
          <a:r>
            <a:rPr lang="en-US" dirty="0" err="1"/>
            <a:t>Merkle</a:t>
          </a:r>
          <a:r>
            <a:rPr lang="en-US" dirty="0"/>
            <a:t> root</a:t>
          </a:r>
        </a:p>
      </dgm:t>
    </dgm:pt>
    <dgm:pt modelId="{C5275D32-9AF5-447C-9AA9-D528342C5125}" type="parTrans" cxnId="{11A21170-7288-4B26-A967-013CB46ED950}">
      <dgm:prSet/>
      <dgm:spPr/>
      <dgm:t>
        <a:bodyPr/>
        <a:lstStyle/>
        <a:p>
          <a:endParaRPr lang="en-US"/>
        </a:p>
      </dgm:t>
    </dgm:pt>
    <dgm:pt modelId="{157BFC91-5056-430D-8D2D-2DD7F4EC68E4}" type="sibTrans" cxnId="{11A21170-7288-4B26-A967-013CB46ED950}">
      <dgm:prSet/>
      <dgm:spPr/>
      <dgm:t>
        <a:bodyPr/>
        <a:lstStyle/>
        <a:p>
          <a:endParaRPr lang="en-US"/>
        </a:p>
      </dgm:t>
    </dgm:pt>
    <dgm:pt modelId="{B04F60B6-ACA4-4434-A90A-78A3B3448BD3}">
      <dgm:prSet phldrT="[Text]"/>
      <dgm:spPr/>
      <dgm:t>
        <a:bodyPr/>
        <a:lstStyle/>
        <a:p>
          <a:r>
            <a:rPr lang="en-US" dirty="0"/>
            <a:t>H(H(1,2), H(3,4))</a:t>
          </a:r>
        </a:p>
      </dgm:t>
    </dgm:pt>
    <dgm:pt modelId="{1944FA25-13C7-430F-B4FC-091B1D0867E0}" type="parTrans" cxnId="{CBFED4C0-F47C-4331-B314-C4C6228A77D4}">
      <dgm:prSet/>
      <dgm:spPr/>
      <dgm:t>
        <a:bodyPr/>
        <a:lstStyle/>
        <a:p>
          <a:endParaRPr lang="en-US"/>
        </a:p>
      </dgm:t>
    </dgm:pt>
    <dgm:pt modelId="{305AF578-CF06-4B1F-BD16-45244F838A72}" type="sibTrans" cxnId="{CBFED4C0-F47C-4331-B314-C4C6228A77D4}">
      <dgm:prSet/>
      <dgm:spPr/>
      <dgm:t>
        <a:bodyPr/>
        <a:lstStyle/>
        <a:p>
          <a:endParaRPr lang="en-US"/>
        </a:p>
      </dgm:t>
    </dgm:pt>
    <dgm:pt modelId="{999F6B3E-8218-4B29-A803-4E9940618993}">
      <dgm:prSet phldrT="[Text]"/>
      <dgm:spPr/>
      <dgm:t>
        <a:bodyPr/>
        <a:lstStyle/>
        <a:p>
          <a:r>
            <a:rPr lang="en-US" dirty="0"/>
            <a:t>H(1,2)</a:t>
          </a:r>
        </a:p>
      </dgm:t>
    </dgm:pt>
    <dgm:pt modelId="{0B4236C3-6B5F-4E2E-96F6-3F313922CDA1}" type="parTrans" cxnId="{A93C489D-A4DB-4C4B-A0AE-53E06B8A3D60}">
      <dgm:prSet/>
      <dgm:spPr/>
      <dgm:t>
        <a:bodyPr/>
        <a:lstStyle/>
        <a:p>
          <a:endParaRPr lang="en-US"/>
        </a:p>
      </dgm:t>
    </dgm:pt>
    <dgm:pt modelId="{80074650-A70D-46E4-9582-F31BF5E5807A}" type="sibTrans" cxnId="{A93C489D-A4DB-4C4B-A0AE-53E06B8A3D60}">
      <dgm:prSet/>
      <dgm:spPr/>
      <dgm:t>
        <a:bodyPr/>
        <a:lstStyle/>
        <a:p>
          <a:endParaRPr lang="en-US"/>
        </a:p>
      </dgm:t>
    </dgm:pt>
    <dgm:pt modelId="{9E2DF864-0B30-410C-8671-3F6CD07FBC9F}">
      <dgm:prSet phldrT="[Text]"/>
      <dgm:spPr/>
      <dgm:t>
        <a:bodyPr/>
        <a:lstStyle/>
        <a:p>
          <a:r>
            <a:rPr lang="en-US" dirty="0"/>
            <a:t>H(3,4)</a:t>
          </a:r>
        </a:p>
      </dgm:t>
    </dgm:pt>
    <dgm:pt modelId="{0267E8CA-4888-4A56-9A3E-1B8F09302717}" type="parTrans" cxnId="{AD6A67F8-9AB5-4067-B3D5-3A69F15A656B}">
      <dgm:prSet/>
      <dgm:spPr/>
      <dgm:t>
        <a:bodyPr/>
        <a:lstStyle/>
        <a:p>
          <a:endParaRPr lang="en-US"/>
        </a:p>
      </dgm:t>
    </dgm:pt>
    <dgm:pt modelId="{A999E23F-BF51-406E-A085-5CD1E09E2632}" type="sibTrans" cxnId="{AD6A67F8-9AB5-4067-B3D5-3A69F15A656B}">
      <dgm:prSet/>
      <dgm:spPr/>
      <dgm:t>
        <a:bodyPr/>
        <a:lstStyle/>
        <a:p>
          <a:endParaRPr lang="en-US"/>
        </a:p>
      </dgm:t>
    </dgm:pt>
    <dgm:pt modelId="{34A7D052-C0FF-4956-99E1-1DB7FA464DE6}">
      <dgm:prSet phldrT="[Text]"/>
      <dgm:spPr/>
      <dgm:t>
        <a:bodyPr/>
        <a:lstStyle/>
        <a:p>
          <a:r>
            <a:rPr lang="en-US" dirty="0"/>
            <a:t>H(H(5,6), H(7,8))</a:t>
          </a:r>
        </a:p>
      </dgm:t>
    </dgm:pt>
    <dgm:pt modelId="{2CD1E8B5-1718-4577-829F-B58D34A6C6F5}" type="parTrans" cxnId="{CCF50E7D-6A29-463F-9EFF-EB0CA2F21F4F}">
      <dgm:prSet/>
      <dgm:spPr/>
      <dgm:t>
        <a:bodyPr/>
        <a:lstStyle/>
        <a:p>
          <a:endParaRPr lang="en-US"/>
        </a:p>
      </dgm:t>
    </dgm:pt>
    <dgm:pt modelId="{3E2A9A51-6D0D-4E4C-80DE-1B29DF9EBCD7}" type="sibTrans" cxnId="{CCF50E7D-6A29-463F-9EFF-EB0CA2F21F4F}">
      <dgm:prSet/>
      <dgm:spPr/>
      <dgm:t>
        <a:bodyPr/>
        <a:lstStyle/>
        <a:p>
          <a:endParaRPr lang="en-US"/>
        </a:p>
      </dgm:t>
    </dgm:pt>
    <dgm:pt modelId="{97CEE53D-38C5-404B-85FD-28BA504B2BCC}">
      <dgm:prSet phldrT="[Text]"/>
      <dgm:spPr/>
      <dgm:t>
        <a:bodyPr/>
        <a:lstStyle/>
        <a:p>
          <a:r>
            <a:rPr lang="en-US" dirty="0"/>
            <a:t>H(5,6)</a:t>
          </a:r>
        </a:p>
      </dgm:t>
    </dgm:pt>
    <dgm:pt modelId="{F7466729-6F08-4296-8C0E-B8611E4E33A2}" type="parTrans" cxnId="{B03A390F-2858-4B0A-BDC9-D1BCE1A5211B}">
      <dgm:prSet/>
      <dgm:spPr/>
      <dgm:t>
        <a:bodyPr/>
        <a:lstStyle/>
        <a:p>
          <a:endParaRPr lang="en-US"/>
        </a:p>
      </dgm:t>
    </dgm:pt>
    <dgm:pt modelId="{FE5B4794-B225-4871-9834-D3E060DD4035}" type="sibTrans" cxnId="{B03A390F-2858-4B0A-BDC9-D1BCE1A5211B}">
      <dgm:prSet/>
      <dgm:spPr/>
      <dgm:t>
        <a:bodyPr/>
        <a:lstStyle/>
        <a:p>
          <a:endParaRPr lang="en-US"/>
        </a:p>
      </dgm:t>
    </dgm:pt>
    <dgm:pt modelId="{1E9F36AF-4D71-43DA-B3D2-06B67A54E6BD}">
      <dgm:prSet phldrT="[Text]"/>
      <dgm:spPr/>
      <dgm:t>
        <a:bodyPr/>
        <a:lstStyle/>
        <a:p>
          <a:r>
            <a:rPr lang="en-US" dirty="0"/>
            <a:t>Root (publicly available in the block header)</a:t>
          </a:r>
        </a:p>
      </dgm:t>
    </dgm:pt>
    <dgm:pt modelId="{D6BDB0D1-7438-42F3-9CBA-558564AEAE4A}" type="parTrans" cxnId="{573071CE-31D2-4990-B91D-8F2519C6C0F1}">
      <dgm:prSet/>
      <dgm:spPr/>
      <dgm:t>
        <a:bodyPr/>
        <a:lstStyle/>
        <a:p>
          <a:endParaRPr lang="en-US"/>
        </a:p>
      </dgm:t>
    </dgm:pt>
    <dgm:pt modelId="{7FF402A8-7811-431C-9FBB-263431126044}" type="sibTrans" cxnId="{573071CE-31D2-4990-B91D-8F2519C6C0F1}">
      <dgm:prSet/>
      <dgm:spPr/>
      <dgm:t>
        <a:bodyPr/>
        <a:lstStyle/>
        <a:p>
          <a:endParaRPr lang="en-US"/>
        </a:p>
      </dgm:t>
    </dgm:pt>
    <dgm:pt modelId="{ADF4FFA0-1F40-4BCE-B07F-E89C13C9F1E2}">
      <dgm:prSet phldrT="[Text]"/>
      <dgm:spPr/>
      <dgm:t>
        <a:bodyPr/>
        <a:lstStyle/>
        <a:p>
          <a:r>
            <a:rPr lang="en-US" dirty="0"/>
            <a:t>Level 3</a:t>
          </a:r>
        </a:p>
      </dgm:t>
    </dgm:pt>
    <dgm:pt modelId="{3E625515-523A-4F5B-AD97-DFBD397F243B}" type="parTrans" cxnId="{4A3A3FB0-8745-4683-A4D2-FE1A2A0A24C1}">
      <dgm:prSet/>
      <dgm:spPr/>
      <dgm:t>
        <a:bodyPr/>
        <a:lstStyle/>
        <a:p>
          <a:endParaRPr lang="en-US"/>
        </a:p>
      </dgm:t>
    </dgm:pt>
    <dgm:pt modelId="{34EE72BB-DD26-481B-AEE9-1BC4E95D0F98}" type="sibTrans" cxnId="{4A3A3FB0-8745-4683-A4D2-FE1A2A0A24C1}">
      <dgm:prSet/>
      <dgm:spPr/>
      <dgm:t>
        <a:bodyPr/>
        <a:lstStyle/>
        <a:p>
          <a:endParaRPr lang="en-US"/>
        </a:p>
      </dgm:t>
    </dgm:pt>
    <dgm:pt modelId="{4433F760-F015-42E5-82D8-99DD820BC3FD}">
      <dgm:prSet phldrT="[Text]"/>
      <dgm:spPr/>
      <dgm:t>
        <a:bodyPr/>
        <a:lstStyle/>
        <a:p>
          <a:r>
            <a:rPr lang="en-US" dirty="0"/>
            <a:t>Level 2 </a:t>
          </a:r>
        </a:p>
      </dgm:t>
    </dgm:pt>
    <dgm:pt modelId="{E0A14507-5ADB-4468-A107-BFD2B8C091C8}" type="parTrans" cxnId="{062E50FB-37BD-48FB-A460-DFE2ECC19939}">
      <dgm:prSet/>
      <dgm:spPr/>
      <dgm:t>
        <a:bodyPr/>
        <a:lstStyle/>
        <a:p>
          <a:endParaRPr lang="en-US"/>
        </a:p>
      </dgm:t>
    </dgm:pt>
    <dgm:pt modelId="{7A175DE1-1C02-4A5C-A103-AF52ADB8498C}" type="sibTrans" cxnId="{062E50FB-37BD-48FB-A460-DFE2ECC19939}">
      <dgm:prSet/>
      <dgm:spPr/>
      <dgm:t>
        <a:bodyPr/>
        <a:lstStyle/>
        <a:p>
          <a:endParaRPr lang="en-US"/>
        </a:p>
      </dgm:t>
    </dgm:pt>
    <dgm:pt modelId="{565B7B47-0C35-44C2-8FD6-62A33CF2A455}">
      <dgm:prSet/>
      <dgm:spPr/>
      <dgm:t>
        <a:bodyPr/>
        <a:lstStyle/>
        <a:p>
          <a:r>
            <a:rPr lang="en-US" dirty="0"/>
            <a:t>H(7,8)</a:t>
          </a:r>
        </a:p>
      </dgm:t>
    </dgm:pt>
    <dgm:pt modelId="{A3C4EFCC-CB71-474C-8C77-47A005BE3A78}" type="parTrans" cxnId="{7B003CA2-AA0B-40FF-9010-5B50C4B8E2EC}">
      <dgm:prSet/>
      <dgm:spPr/>
      <dgm:t>
        <a:bodyPr/>
        <a:lstStyle/>
        <a:p>
          <a:endParaRPr lang="en-US"/>
        </a:p>
      </dgm:t>
    </dgm:pt>
    <dgm:pt modelId="{ECD215BD-DDB1-4AD2-811F-0BD3FAE37025}" type="sibTrans" cxnId="{7B003CA2-AA0B-40FF-9010-5B50C4B8E2EC}">
      <dgm:prSet/>
      <dgm:spPr/>
      <dgm:t>
        <a:bodyPr/>
        <a:lstStyle/>
        <a:p>
          <a:endParaRPr lang="en-US"/>
        </a:p>
      </dgm:t>
    </dgm:pt>
    <dgm:pt modelId="{85D8ADA4-1002-4E56-BF07-844424E2E158}">
      <dgm:prSet/>
      <dgm:spPr/>
      <dgm:t>
        <a:bodyPr/>
        <a:lstStyle/>
        <a:p>
          <a:r>
            <a:rPr lang="en-US" dirty="0"/>
            <a:t>1</a:t>
          </a:r>
        </a:p>
      </dgm:t>
    </dgm:pt>
    <dgm:pt modelId="{3CC2BEE5-DFED-4EA5-A038-914DCB12E566}" type="parTrans" cxnId="{24745CAE-A9A8-4B19-8C32-BA66C68D9A1D}">
      <dgm:prSet/>
      <dgm:spPr/>
      <dgm:t>
        <a:bodyPr/>
        <a:lstStyle/>
        <a:p>
          <a:endParaRPr lang="en-US"/>
        </a:p>
      </dgm:t>
    </dgm:pt>
    <dgm:pt modelId="{59863798-B12D-41C2-9B2F-D8AC4C4119DD}" type="sibTrans" cxnId="{24745CAE-A9A8-4B19-8C32-BA66C68D9A1D}">
      <dgm:prSet/>
      <dgm:spPr/>
      <dgm:t>
        <a:bodyPr/>
        <a:lstStyle/>
        <a:p>
          <a:endParaRPr lang="en-US"/>
        </a:p>
      </dgm:t>
    </dgm:pt>
    <dgm:pt modelId="{D571CD44-0F2E-47CC-8E81-B02B0B7C4FD5}">
      <dgm:prSet phldrT="[Text]"/>
      <dgm:spPr/>
      <dgm:t>
        <a:bodyPr/>
        <a:lstStyle/>
        <a:p>
          <a:r>
            <a:rPr lang="en-US" dirty="0"/>
            <a:t>Level 1 </a:t>
          </a:r>
        </a:p>
      </dgm:t>
    </dgm:pt>
    <dgm:pt modelId="{559D4D15-00E6-4453-B4F2-97D70DB979D9}" type="parTrans" cxnId="{94366571-2A9F-46FB-B2BF-803FA48E403F}">
      <dgm:prSet/>
      <dgm:spPr/>
      <dgm:t>
        <a:bodyPr/>
        <a:lstStyle/>
        <a:p>
          <a:endParaRPr lang="en-US"/>
        </a:p>
      </dgm:t>
    </dgm:pt>
    <dgm:pt modelId="{D9B1D845-0957-418B-AE00-43657DCE55DE}" type="sibTrans" cxnId="{94366571-2A9F-46FB-B2BF-803FA48E403F}">
      <dgm:prSet/>
      <dgm:spPr/>
      <dgm:t>
        <a:bodyPr/>
        <a:lstStyle/>
        <a:p>
          <a:endParaRPr lang="en-US"/>
        </a:p>
      </dgm:t>
    </dgm:pt>
    <dgm:pt modelId="{849F882A-8A6C-4C6A-ABC0-AA0E89CE1673}">
      <dgm:prSet/>
      <dgm:spPr/>
      <dgm:t>
        <a:bodyPr/>
        <a:lstStyle/>
        <a:p>
          <a:r>
            <a:rPr lang="en-US" dirty="0"/>
            <a:t>2</a:t>
          </a:r>
        </a:p>
      </dgm:t>
    </dgm:pt>
    <dgm:pt modelId="{FF115BA6-F102-4C3C-971B-4C993337B145}" type="parTrans" cxnId="{A167AD4C-C772-4EB4-BA13-D3F57441F3DF}">
      <dgm:prSet/>
      <dgm:spPr/>
      <dgm:t>
        <a:bodyPr/>
        <a:lstStyle/>
        <a:p>
          <a:endParaRPr lang="en-US"/>
        </a:p>
      </dgm:t>
    </dgm:pt>
    <dgm:pt modelId="{D21D5139-C739-45B1-8BD3-9F868E64099F}" type="sibTrans" cxnId="{A167AD4C-C772-4EB4-BA13-D3F57441F3DF}">
      <dgm:prSet/>
      <dgm:spPr/>
      <dgm:t>
        <a:bodyPr/>
        <a:lstStyle/>
        <a:p>
          <a:endParaRPr lang="en-US"/>
        </a:p>
      </dgm:t>
    </dgm:pt>
    <dgm:pt modelId="{29DDCC4D-D6D1-4467-92A0-4C2315F5DDDF}">
      <dgm:prSet/>
      <dgm:spPr/>
      <dgm:t>
        <a:bodyPr/>
        <a:lstStyle/>
        <a:p>
          <a:r>
            <a:rPr lang="en-US" dirty="0"/>
            <a:t>3</a:t>
          </a:r>
        </a:p>
      </dgm:t>
    </dgm:pt>
    <dgm:pt modelId="{608A6542-3C02-4D45-A45E-99875AE49231}" type="parTrans" cxnId="{5C21D9E0-1A1D-4ECF-89FD-5DEC7B79C003}">
      <dgm:prSet/>
      <dgm:spPr/>
      <dgm:t>
        <a:bodyPr/>
        <a:lstStyle/>
        <a:p>
          <a:endParaRPr lang="en-US"/>
        </a:p>
      </dgm:t>
    </dgm:pt>
    <dgm:pt modelId="{8CE790C8-90A0-4A48-BB7E-CEBB74FFFFD3}" type="sibTrans" cxnId="{5C21D9E0-1A1D-4ECF-89FD-5DEC7B79C003}">
      <dgm:prSet/>
      <dgm:spPr/>
      <dgm:t>
        <a:bodyPr/>
        <a:lstStyle/>
        <a:p>
          <a:endParaRPr lang="en-US"/>
        </a:p>
      </dgm:t>
    </dgm:pt>
    <dgm:pt modelId="{685C9353-A898-428B-976D-36DA440647B6}">
      <dgm:prSet/>
      <dgm:spPr/>
      <dgm:t>
        <a:bodyPr/>
        <a:lstStyle/>
        <a:p>
          <a:r>
            <a:rPr lang="en-US" dirty="0"/>
            <a:t>4</a:t>
          </a:r>
        </a:p>
      </dgm:t>
    </dgm:pt>
    <dgm:pt modelId="{506D425E-45C3-45B9-A287-DE603C582660}" type="parTrans" cxnId="{5FE2B12B-D634-4FBD-8518-FB4A679BB930}">
      <dgm:prSet/>
      <dgm:spPr/>
      <dgm:t>
        <a:bodyPr/>
        <a:lstStyle/>
        <a:p>
          <a:endParaRPr lang="en-US"/>
        </a:p>
      </dgm:t>
    </dgm:pt>
    <dgm:pt modelId="{3B43B57E-5E27-4706-BD12-F86B99371F72}" type="sibTrans" cxnId="{5FE2B12B-D634-4FBD-8518-FB4A679BB930}">
      <dgm:prSet/>
      <dgm:spPr/>
      <dgm:t>
        <a:bodyPr/>
        <a:lstStyle/>
        <a:p>
          <a:endParaRPr lang="en-US"/>
        </a:p>
      </dgm:t>
    </dgm:pt>
    <dgm:pt modelId="{0B841C4F-FCED-48FC-B808-11F12FEE5082}">
      <dgm:prSet/>
      <dgm:spPr/>
      <dgm:t>
        <a:bodyPr/>
        <a:lstStyle/>
        <a:p>
          <a:r>
            <a:rPr lang="en-US" dirty="0"/>
            <a:t>5</a:t>
          </a:r>
        </a:p>
      </dgm:t>
    </dgm:pt>
    <dgm:pt modelId="{92FA8D24-B7F1-4583-8083-A4F19A95E632}" type="parTrans" cxnId="{2B3D1DDB-77FD-4948-B199-42EDB921A52E}">
      <dgm:prSet/>
      <dgm:spPr/>
      <dgm:t>
        <a:bodyPr/>
        <a:lstStyle/>
        <a:p>
          <a:endParaRPr lang="en-US"/>
        </a:p>
      </dgm:t>
    </dgm:pt>
    <dgm:pt modelId="{9DE08C9D-368B-4ACE-A6C8-7B7F01C1A9A1}" type="sibTrans" cxnId="{2B3D1DDB-77FD-4948-B199-42EDB921A52E}">
      <dgm:prSet/>
      <dgm:spPr/>
      <dgm:t>
        <a:bodyPr/>
        <a:lstStyle/>
        <a:p>
          <a:endParaRPr lang="en-US"/>
        </a:p>
      </dgm:t>
    </dgm:pt>
    <dgm:pt modelId="{500434BE-E901-4FA0-A46D-4D5A33EB7677}">
      <dgm:prSet/>
      <dgm:spPr/>
      <dgm:t>
        <a:bodyPr/>
        <a:lstStyle/>
        <a:p>
          <a:r>
            <a:rPr lang="en-US" dirty="0"/>
            <a:t>6</a:t>
          </a:r>
        </a:p>
      </dgm:t>
    </dgm:pt>
    <dgm:pt modelId="{E3853409-4425-4CE7-9E78-532B445211F4}" type="parTrans" cxnId="{3C0285A8-6A9F-472D-AAFC-4BE960CC435F}">
      <dgm:prSet/>
      <dgm:spPr/>
      <dgm:t>
        <a:bodyPr/>
        <a:lstStyle/>
        <a:p>
          <a:endParaRPr lang="en-US"/>
        </a:p>
      </dgm:t>
    </dgm:pt>
    <dgm:pt modelId="{450D9907-478D-4F41-8A1A-B687461FE29F}" type="sibTrans" cxnId="{3C0285A8-6A9F-472D-AAFC-4BE960CC435F}">
      <dgm:prSet/>
      <dgm:spPr/>
      <dgm:t>
        <a:bodyPr/>
        <a:lstStyle/>
        <a:p>
          <a:endParaRPr lang="en-US"/>
        </a:p>
      </dgm:t>
    </dgm:pt>
    <dgm:pt modelId="{9917F43B-AB2A-4766-81AF-3B955B3DCD12}">
      <dgm:prSet/>
      <dgm:spPr/>
      <dgm:t>
        <a:bodyPr/>
        <a:lstStyle/>
        <a:p>
          <a:r>
            <a:rPr lang="en-US" dirty="0"/>
            <a:t>7</a:t>
          </a:r>
        </a:p>
      </dgm:t>
    </dgm:pt>
    <dgm:pt modelId="{D22DDE18-45EA-4222-B87C-7617840F474F}" type="parTrans" cxnId="{E23B86D6-5FEF-408A-8E40-6F16407C22B5}">
      <dgm:prSet/>
      <dgm:spPr/>
      <dgm:t>
        <a:bodyPr/>
        <a:lstStyle/>
        <a:p>
          <a:endParaRPr lang="en-US"/>
        </a:p>
      </dgm:t>
    </dgm:pt>
    <dgm:pt modelId="{2745DF9B-058D-44C0-933F-0C68BE609EAF}" type="sibTrans" cxnId="{E23B86D6-5FEF-408A-8E40-6F16407C22B5}">
      <dgm:prSet/>
      <dgm:spPr/>
      <dgm:t>
        <a:bodyPr/>
        <a:lstStyle/>
        <a:p>
          <a:endParaRPr lang="en-US"/>
        </a:p>
      </dgm:t>
    </dgm:pt>
    <dgm:pt modelId="{6BDA9232-84D9-4E17-BA5B-3A8173F2CDF6}">
      <dgm:prSet/>
      <dgm:spPr/>
      <dgm:t>
        <a:bodyPr/>
        <a:lstStyle/>
        <a:p>
          <a:r>
            <a:rPr lang="en-US" dirty="0"/>
            <a:t>8</a:t>
          </a:r>
        </a:p>
      </dgm:t>
    </dgm:pt>
    <dgm:pt modelId="{8E39D825-B089-410D-B41E-7869A4C72AC3}" type="parTrans" cxnId="{6986E3CD-3910-4540-8F74-21E639A902A5}">
      <dgm:prSet/>
      <dgm:spPr/>
      <dgm:t>
        <a:bodyPr/>
        <a:lstStyle/>
        <a:p>
          <a:endParaRPr lang="en-US"/>
        </a:p>
      </dgm:t>
    </dgm:pt>
    <dgm:pt modelId="{9EF85F82-AF53-4638-98AE-4F6396697608}" type="sibTrans" cxnId="{6986E3CD-3910-4540-8F74-21E639A902A5}">
      <dgm:prSet/>
      <dgm:spPr/>
      <dgm:t>
        <a:bodyPr/>
        <a:lstStyle/>
        <a:p>
          <a:endParaRPr lang="en-US"/>
        </a:p>
      </dgm:t>
    </dgm:pt>
    <dgm:pt modelId="{6CE99B9B-41B2-4DE0-B301-287BE0DD6599}" type="pres">
      <dgm:prSet presAssocID="{C0283787-8E80-4215-AD0E-584E29ADB0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69C73E-C41F-4F50-B9F5-B3A73FFCEE6D}" type="pres">
      <dgm:prSet presAssocID="{C0283787-8E80-4215-AD0E-584E29ADB0D5}" presName="hierFlow" presStyleCnt="0"/>
      <dgm:spPr/>
    </dgm:pt>
    <dgm:pt modelId="{ADC09A52-3F61-41A6-A8AB-7DAFD6A4EC0F}" type="pres">
      <dgm:prSet presAssocID="{C0283787-8E80-4215-AD0E-584E29ADB0D5}" presName="firstBuf" presStyleCnt="0"/>
      <dgm:spPr/>
    </dgm:pt>
    <dgm:pt modelId="{BF2E98C1-6A8F-4BC9-AF93-3C7BC13CB798}" type="pres">
      <dgm:prSet presAssocID="{C0283787-8E80-4215-AD0E-584E29ADB0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47CBC82-1F27-42AC-95D1-091BF65D5CCA}" type="pres">
      <dgm:prSet presAssocID="{520AD974-4AA1-4AD2-9E8D-7A441A655671}" presName="Name14" presStyleCnt="0"/>
      <dgm:spPr/>
    </dgm:pt>
    <dgm:pt modelId="{838C4174-0EFE-4F7A-9957-CD4EDB2CA93C}" type="pres">
      <dgm:prSet presAssocID="{520AD974-4AA1-4AD2-9E8D-7A441A655671}" presName="level1Shape" presStyleLbl="node0" presStyleIdx="0" presStyleCnt="1">
        <dgm:presLayoutVars>
          <dgm:chPref val="3"/>
        </dgm:presLayoutVars>
      </dgm:prSet>
      <dgm:spPr/>
    </dgm:pt>
    <dgm:pt modelId="{12056DA6-7B93-470F-8656-C34CDA660ED9}" type="pres">
      <dgm:prSet presAssocID="{520AD974-4AA1-4AD2-9E8D-7A441A655671}" presName="hierChild2" presStyleCnt="0"/>
      <dgm:spPr/>
    </dgm:pt>
    <dgm:pt modelId="{B4368F1E-84E9-48E7-AB9D-FE413B4A222C}" type="pres">
      <dgm:prSet presAssocID="{1944FA25-13C7-430F-B4FC-091B1D0867E0}" presName="Name19" presStyleLbl="parChTrans1D2" presStyleIdx="0" presStyleCnt="2"/>
      <dgm:spPr/>
    </dgm:pt>
    <dgm:pt modelId="{9CD02A12-9154-4437-8BF2-6CAEB570A315}" type="pres">
      <dgm:prSet presAssocID="{B04F60B6-ACA4-4434-A90A-78A3B3448BD3}" presName="Name21" presStyleCnt="0"/>
      <dgm:spPr/>
    </dgm:pt>
    <dgm:pt modelId="{3F6400BE-75AA-442F-A684-CE4E3ED57F36}" type="pres">
      <dgm:prSet presAssocID="{B04F60B6-ACA4-4434-A90A-78A3B3448BD3}" presName="level2Shape" presStyleLbl="node2" presStyleIdx="0" presStyleCnt="2"/>
      <dgm:spPr/>
    </dgm:pt>
    <dgm:pt modelId="{B1802EBD-0072-4096-AA24-B434C29898B8}" type="pres">
      <dgm:prSet presAssocID="{B04F60B6-ACA4-4434-A90A-78A3B3448BD3}" presName="hierChild3" presStyleCnt="0"/>
      <dgm:spPr/>
    </dgm:pt>
    <dgm:pt modelId="{65B382F2-1FA2-4C5C-B0B8-64B6D45D0FCF}" type="pres">
      <dgm:prSet presAssocID="{0B4236C3-6B5F-4E2E-96F6-3F313922CDA1}" presName="Name19" presStyleLbl="parChTrans1D3" presStyleIdx="0" presStyleCnt="4"/>
      <dgm:spPr/>
    </dgm:pt>
    <dgm:pt modelId="{EC8DBE81-B158-4558-9346-8655E9AAD7EB}" type="pres">
      <dgm:prSet presAssocID="{999F6B3E-8218-4B29-A803-4E9940618993}" presName="Name21" presStyleCnt="0"/>
      <dgm:spPr/>
    </dgm:pt>
    <dgm:pt modelId="{84E022A3-0036-4730-BF57-FA4C4CFCCB71}" type="pres">
      <dgm:prSet presAssocID="{999F6B3E-8218-4B29-A803-4E9940618993}" presName="level2Shape" presStyleLbl="node3" presStyleIdx="0" presStyleCnt="4"/>
      <dgm:spPr/>
    </dgm:pt>
    <dgm:pt modelId="{3F13DBF7-19AF-4474-96B4-F0857E035F5C}" type="pres">
      <dgm:prSet presAssocID="{999F6B3E-8218-4B29-A803-4E9940618993}" presName="hierChild3" presStyleCnt="0"/>
      <dgm:spPr/>
    </dgm:pt>
    <dgm:pt modelId="{2FD106CB-FA08-4584-A7C7-9801023670A5}" type="pres">
      <dgm:prSet presAssocID="{3CC2BEE5-DFED-4EA5-A038-914DCB12E566}" presName="Name19" presStyleLbl="parChTrans1D4" presStyleIdx="0" presStyleCnt="8"/>
      <dgm:spPr/>
    </dgm:pt>
    <dgm:pt modelId="{CCB88943-F820-4D5A-AD04-5F3472638530}" type="pres">
      <dgm:prSet presAssocID="{85D8ADA4-1002-4E56-BF07-844424E2E158}" presName="Name21" presStyleCnt="0"/>
      <dgm:spPr/>
    </dgm:pt>
    <dgm:pt modelId="{910C67F8-E516-43E5-972E-FC2507C55626}" type="pres">
      <dgm:prSet presAssocID="{85D8ADA4-1002-4E56-BF07-844424E2E158}" presName="level2Shape" presStyleLbl="node4" presStyleIdx="0" presStyleCnt="8"/>
      <dgm:spPr/>
    </dgm:pt>
    <dgm:pt modelId="{11CBE0A0-C1C4-4BD5-86F2-05E7C9052B8C}" type="pres">
      <dgm:prSet presAssocID="{85D8ADA4-1002-4E56-BF07-844424E2E158}" presName="hierChild3" presStyleCnt="0"/>
      <dgm:spPr/>
    </dgm:pt>
    <dgm:pt modelId="{F099BC12-AC61-48E7-AD43-C43E0020D198}" type="pres">
      <dgm:prSet presAssocID="{FF115BA6-F102-4C3C-971B-4C993337B145}" presName="Name19" presStyleLbl="parChTrans1D4" presStyleIdx="1" presStyleCnt="8"/>
      <dgm:spPr/>
    </dgm:pt>
    <dgm:pt modelId="{6CB3A486-38F8-4B4E-ACE9-2DE483C36F5C}" type="pres">
      <dgm:prSet presAssocID="{849F882A-8A6C-4C6A-ABC0-AA0E89CE1673}" presName="Name21" presStyleCnt="0"/>
      <dgm:spPr/>
    </dgm:pt>
    <dgm:pt modelId="{3828F092-976B-4E7A-959B-841EEC1E244C}" type="pres">
      <dgm:prSet presAssocID="{849F882A-8A6C-4C6A-ABC0-AA0E89CE1673}" presName="level2Shape" presStyleLbl="node4" presStyleIdx="1" presStyleCnt="8"/>
      <dgm:spPr/>
    </dgm:pt>
    <dgm:pt modelId="{81F50336-5DAB-4209-963E-06B7F7415FF9}" type="pres">
      <dgm:prSet presAssocID="{849F882A-8A6C-4C6A-ABC0-AA0E89CE1673}" presName="hierChild3" presStyleCnt="0"/>
      <dgm:spPr/>
    </dgm:pt>
    <dgm:pt modelId="{50374DF3-8354-42CF-A237-4A9E2FA74E53}" type="pres">
      <dgm:prSet presAssocID="{0267E8CA-4888-4A56-9A3E-1B8F09302717}" presName="Name19" presStyleLbl="parChTrans1D3" presStyleIdx="1" presStyleCnt="4"/>
      <dgm:spPr/>
    </dgm:pt>
    <dgm:pt modelId="{3972872C-E88A-4147-8AC7-B142AEF65E32}" type="pres">
      <dgm:prSet presAssocID="{9E2DF864-0B30-410C-8671-3F6CD07FBC9F}" presName="Name21" presStyleCnt="0"/>
      <dgm:spPr/>
    </dgm:pt>
    <dgm:pt modelId="{DD13A051-3F49-47A6-9E7B-F757E9F28AC6}" type="pres">
      <dgm:prSet presAssocID="{9E2DF864-0B30-410C-8671-3F6CD07FBC9F}" presName="level2Shape" presStyleLbl="node3" presStyleIdx="1" presStyleCnt="4"/>
      <dgm:spPr/>
    </dgm:pt>
    <dgm:pt modelId="{909160C5-4623-4CF8-9E55-D5C6B204B56D}" type="pres">
      <dgm:prSet presAssocID="{9E2DF864-0B30-410C-8671-3F6CD07FBC9F}" presName="hierChild3" presStyleCnt="0"/>
      <dgm:spPr/>
    </dgm:pt>
    <dgm:pt modelId="{4B9C1802-994B-4123-AE51-0D26E511B9C5}" type="pres">
      <dgm:prSet presAssocID="{608A6542-3C02-4D45-A45E-99875AE49231}" presName="Name19" presStyleLbl="parChTrans1D4" presStyleIdx="2" presStyleCnt="8"/>
      <dgm:spPr/>
    </dgm:pt>
    <dgm:pt modelId="{42698EE0-FE5B-4037-8B98-CDD3867FAA7F}" type="pres">
      <dgm:prSet presAssocID="{29DDCC4D-D6D1-4467-92A0-4C2315F5DDDF}" presName="Name21" presStyleCnt="0"/>
      <dgm:spPr/>
    </dgm:pt>
    <dgm:pt modelId="{3AEC84EF-E4D2-4043-A371-07A9739561A0}" type="pres">
      <dgm:prSet presAssocID="{29DDCC4D-D6D1-4467-92A0-4C2315F5DDDF}" presName="level2Shape" presStyleLbl="node4" presStyleIdx="2" presStyleCnt="8"/>
      <dgm:spPr/>
    </dgm:pt>
    <dgm:pt modelId="{86C88292-8002-4C65-8D55-0976677538ED}" type="pres">
      <dgm:prSet presAssocID="{29DDCC4D-D6D1-4467-92A0-4C2315F5DDDF}" presName="hierChild3" presStyleCnt="0"/>
      <dgm:spPr/>
    </dgm:pt>
    <dgm:pt modelId="{20AE4CA5-03A0-40BE-BB3B-6828EE9A4D81}" type="pres">
      <dgm:prSet presAssocID="{506D425E-45C3-45B9-A287-DE603C582660}" presName="Name19" presStyleLbl="parChTrans1D4" presStyleIdx="3" presStyleCnt="8"/>
      <dgm:spPr/>
    </dgm:pt>
    <dgm:pt modelId="{F715575D-9820-437E-8BC1-A0AB4CB26879}" type="pres">
      <dgm:prSet presAssocID="{685C9353-A898-428B-976D-36DA440647B6}" presName="Name21" presStyleCnt="0"/>
      <dgm:spPr/>
    </dgm:pt>
    <dgm:pt modelId="{43FA2C4E-87EA-4097-919D-D483D251FADE}" type="pres">
      <dgm:prSet presAssocID="{685C9353-A898-428B-976D-36DA440647B6}" presName="level2Shape" presStyleLbl="node4" presStyleIdx="3" presStyleCnt="8"/>
      <dgm:spPr/>
    </dgm:pt>
    <dgm:pt modelId="{8C875374-BF96-4044-BA3F-30CDD738EC52}" type="pres">
      <dgm:prSet presAssocID="{685C9353-A898-428B-976D-36DA440647B6}" presName="hierChild3" presStyleCnt="0"/>
      <dgm:spPr/>
    </dgm:pt>
    <dgm:pt modelId="{59FF9AB1-7696-4969-9744-7489ED98D992}" type="pres">
      <dgm:prSet presAssocID="{2CD1E8B5-1718-4577-829F-B58D34A6C6F5}" presName="Name19" presStyleLbl="parChTrans1D2" presStyleIdx="1" presStyleCnt="2"/>
      <dgm:spPr/>
    </dgm:pt>
    <dgm:pt modelId="{40EF3544-BA72-493D-B277-21BA197E3F80}" type="pres">
      <dgm:prSet presAssocID="{34A7D052-C0FF-4956-99E1-1DB7FA464DE6}" presName="Name21" presStyleCnt="0"/>
      <dgm:spPr/>
    </dgm:pt>
    <dgm:pt modelId="{F30F5486-9616-4D5A-8721-DDE6FC276A67}" type="pres">
      <dgm:prSet presAssocID="{34A7D052-C0FF-4956-99E1-1DB7FA464DE6}" presName="level2Shape" presStyleLbl="node2" presStyleIdx="1" presStyleCnt="2"/>
      <dgm:spPr/>
    </dgm:pt>
    <dgm:pt modelId="{3149E9FE-7F7E-4C3F-B2E6-FBD2893DEF66}" type="pres">
      <dgm:prSet presAssocID="{34A7D052-C0FF-4956-99E1-1DB7FA464DE6}" presName="hierChild3" presStyleCnt="0"/>
      <dgm:spPr/>
    </dgm:pt>
    <dgm:pt modelId="{3E8B5DF5-E300-4A64-8C68-7D6F38DDC6BA}" type="pres">
      <dgm:prSet presAssocID="{F7466729-6F08-4296-8C0E-B8611E4E33A2}" presName="Name19" presStyleLbl="parChTrans1D3" presStyleIdx="2" presStyleCnt="4"/>
      <dgm:spPr/>
    </dgm:pt>
    <dgm:pt modelId="{E52E2D56-7766-450E-B3E0-A8FB8D5CB11C}" type="pres">
      <dgm:prSet presAssocID="{97CEE53D-38C5-404B-85FD-28BA504B2BCC}" presName="Name21" presStyleCnt="0"/>
      <dgm:spPr/>
    </dgm:pt>
    <dgm:pt modelId="{09EFF117-BFDB-45B9-9CEB-F368D17ADD31}" type="pres">
      <dgm:prSet presAssocID="{97CEE53D-38C5-404B-85FD-28BA504B2BCC}" presName="level2Shape" presStyleLbl="node3" presStyleIdx="2" presStyleCnt="4"/>
      <dgm:spPr/>
    </dgm:pt>
    <dgm:pt modelId="{5A1627C0-CBD4-4737-BEEA-E9079ED89182}" type="pres">
      <dgm:prSet presAssocID="{97CEE53D-38C5-404B-85FD-28BA504B2BCC}" presName="hierChild3" presStyleCnt="0"/>
      <dgm:spPr/>
    </dgm:pt>
    <dgm:pt modelId="{EC1CBDFE-8CA3-4F74-92E4-90B179649392}" type="pres">
      <dgm:prSet presAssocID="{92FA8D24-B7F1-4583-8083-A4F19A95E632}" presName="Name19" presStyleLbl="parChTrans1D4" presStyleIdx="4" presStyleCnt="8"/>
      <dgm:spPr/>
    </dgm:pt>
    <dgm:pt modelId="{60B6FD30-3BF1-4831-9603-1A281BE1E2FA}" type="pres">
      <dgm:prSet presAssocID="{0B841C4F-FCED-48FC-B808-11F12FEE5082}" presName="Name21" presStyleCnt="0"/>
      <dgm:spPr/>
    </dgm:pt>
    <dgm:pt modelId="{F23A3F73-6035-4FE3-ABFA-79610F5655FA}" type="pres">
      <dgm:prSet presAssocID="{0B841C4F-FCED-48FC-B808-11F12FEE5082}" presName="level2Shape" presStyleLbl="node4" presStyleIdx="4" presStyleCnt="8"/>
      <dgm:spPr/>
    </dgm:pt>
    <dgm:pt modelId="{11BBDA44-7B33-414C-85A8-B3D27078AC63}" type="pres">
      <dgm:prSet presAssocID="{0B841C4F-FCED-48FC-B808-11F12FEE5082}" presName="hierChild3" presStyleCnt="0"/>
      <dgm:spPr/>
    </dgm:pt>
    <dgm:pt modelId="{5B5CFB13-D277-421A-92AD-2284F0921C73}" type="pres">
      <dgm:prSet presAssocID="{E3853409-4425-4CE7-9E78-532B445211F4}" presName="Name19" presStyleLbl="parChTrans1D4" presStyleIdx="5" presStyleCnt="8"/>
      <dgm:spPr/>
    </dgm:pt>
    <dgm:pt modelId="{AA5814D1-0F1E-42D2-BC07-5A97A7C701D2}" type="pres">
      <dgm:prSet presAssocID="{500434BE-E901-4FA0-A46D-4D5A33EB7677}" presName="Name21" presStyleCnt="0"/>
      <dgm:spPr/>
    </dgm:pt>
    <dgm:pt modelId="{A05B0A5F-B0EE-4A95-AF12-823045D9AB70}" type="pres">
      <dgm:prSet presAssocID="{500434BE-E901-4FA0-A46D-4D5A33EB7677}" presName="level2Shape" presStyleLbl="node4" presStyleIdx="5" presStyleCnt="8"/>
      <dgm:spPr/>
    </dgm:pt>
    <dgm:pt modelId="{45A46C1C-C3E3-437F-96D5-268321757F1F}" type="pres">
      <dgm:prSet presAssocID="{500434BE-E901-4FA0-A46D-4D5A33EB7677}" presName="hierChild3" presStyleCnt="0"/>
      <dgm:spPr/>
    </dgm:pt>
    <dgm:pt modelId="{ECEF5572-6002-4B79-904C-F40700D8F5DF}" type="pres">
      <dgm:prSet presAssocID="{A3C4EFCC-CB71-474C-8C77-47A005BE3A78}" presName="Name19" presStyleLbl="parChTrans1D3" presStyleIdx="3" presStyleCnt="4"/>
      <dgm:spPr/>
    </dgm:pt>
    <dgm:pt modelId="{215D143A-B4B0-4423-8B74-BAE2555A27A0}" type="pres">
      <dgm:prSet presAssocID="{565B7B47-0C35-44C2-8FD6-62A33CF2A455}" presName="Name21" presStyleCnt="0"/>
      <dgm:spPr/>
    </dgm:pt>
    <dgm:pt modelId="{01D64D66-79E8-41AC-8894-954203CD45EF}" type="pres">
      <dgm:prSet presAssocID="{565B7B47-0C35-44C2-8FD6-62A33CF2A455}" presName="level2Shape" presStyleLbl="node3" presStyleIdx="3" presStyleCnt="4"/>
      <dgm:spPr/>
    </dgm:pt>
    <dgm:pt modelId="{9CE2931D-E12A-4299-847D-EDBA2754C8F4}" type="pres">
      <dgm:prSet presAssocID="{565B7B47-0C35-44C2-8FD6-62A33CF2A455}" presName="hierChild3" presStyleCnt="0"/>
      <dgm:spPr/>
    </dgm:pt>
    <dgm:pt modelId="{40A294BA-CBF1-4C83-8D87-7E3A37E3C79B}" type="pres">
      <dgm:prSet presAssocID="{D22DDE18-45EA-4222-B87C-7617840F474F}" presName="Name19" presStyleLbl="parChTrans1D4" presStyleIdx="6" presStyleCnt="8"/>
      <dgm:spPr/>
    </dgm:pt>
    <dgm:pt modelId="{3F0C5DEA-370A-4B7E-B0A7-0B43A1ECA25B}" type="pres">
      <dgm:prSet presAssocID="{9917F43B-AB2A-4766-81AF-3B955B3DCD12}" presName="Name21" presStyleCnt="0"/>
      <dgm:spPr/>
    </dgm:pt>
    <dgm:pt modelId="{F47B6ABA-DD25-44CB-A6BF-11D6EC2A25B3}" type="pres">
      <dgm:prSet presAssocID="{9917F43B-AB2A-4766-81AF-3B955B3DCD12}" presName="level2Shape" presStyleLbl="node4" presStyleIdx="6" presStyleCnt="8"/>
      <dgm:spPr/>
    </dgm:pt>
    <dgm:pt modelId="{31EF116E-7CE6-41EC-80DD-DBBD90CFDE93}" type="pres">
      <dgm:prSet presAssocID="{9917F43B-AB2A-4766-81AF-3B955B3DCD12}" presName="hierChild3" presStyleCnt="0"/>
      <dgm:spPr/>
    </dgm:pt>
    <dgm:pt modelId="{B2DEDD3A-955D-4ED3-9378-536043E13F96}" type="pres">
      <dgm:prSet presAssocID="{8E39D825-B089-410D-B41E-7869A4C72AC3}" presName="Name19" presStyleLbl="parChTrans1D4" presStyleIdx="7" presStyleCnt="8"/>
      <dgm:spPr/>
    </dgm:pt>
    <dgm:pt modelId="{1858BE86-E9DC-499F-B331-21C1E4DB0E99}" type="pres">
      <dgm:prSet presAssocID="{6BDA9232-84D9-4E17-BA5B-3A8173F2CDF6}" presName="Name21" presStyleCnt="0"/>
      <dgm:spPr/>
    </dgm:pt>
    <dgm:pt modelId="{ECE0D07F-8571-46F7-B304-39EDD75771BA}" type="pres">
      <dgm:prSet presAssocID="{6BDA9232-84D9-4E17-BA5B-3A8173F2CDF6}" presName="level2Shape" presStyleLbl="node4" presStyleIdx="7" presStyleCnt="8"/>
      <dgm:spPr/>
    </dgm:pt>
    <dgm:pt modelId="{B8DDB724-03F7-41D5-A428-C9A33540DD8B}" type="pres">
      <dgm:prSet presAssocID="{6BDA9232-84D9-4E17-BA5B-3A8173F2CDF6}" presName="hierChild3" presStyleCnt="0"/>
      <dgm:spPr/>
    </dgm:pt>
    <dgm:pt modelId="{B6DC36BC-27EE-441B-9F3D-DF30135C7D01}" type="pres">
      <dgm:prSet presAssocID="{C0283787-8E80-4215-AD0E-584E29ADB0D5}" presName="bgShapesFlow" presStyleCnt="0"/>
      <dgm:spPr/>
    </dgm:pt>
    <dgm:pt modelId="{2FB222BC-B127-49D3-A85D-E86B92AD0205}" type="pres">
      <dgm:prSet presAssocID="{1E9F36AF-4D71-43DA-B3D2-06B67A54E6BD}" presName="rectComp" presStyleCnt="0"/>
      <dgm:spPr/>
    </dgm:pt>
    <dgm:pt modelId="{22368CC0-E76E-49AD-BC99-2265CFA71443}" type="pres">
      <dgm:prSet presAssocID="{1E9F36AF-4D71-43DA-B3D2-06B67A54E6BD}" presName="bgRect" presStyleLbl="bgShp" presStyleIdx="0" presStyleCnt="4"/>
      <dgm:spPr/>
    </dgm:pt>
    <dgm:pt modelId="{0EACF8A9-DA2E-47D2-8546-D33C014EA7A5}" type="pres">
      <dgm:prSet presAssocID="{1E9F36AF-4D71-43DA-B3D2-06B67A54E6BD}" presName="bgRectTx" presStyleLbl="bgShp" presStyleIdx="0" presStyleCnt="4">
        <dgm:presLayoutVars>
          <dgm:bulletEnabled val="1"/>
        </dgm:presLayoutVars>
      </dgm:prSet>
      <dgm:spPr/>
    </dgm:pt>
    <dgm:pt modelId="{9124C828-7C2A-4838-A5CB-04D8965E492A}" type="pres">
      <dgm:prSet presAssocID="{1E9F36AF-4D71-43DA-B3D2-06B67A54E6BD}" presName="spComp" presStyleCnt="0"/>
      <dgm:spPr/>
    </dgm:pt>
    <dgm:pt modelId="{7D5FE737-DE6F-463A-847A-E7A8F4B8E2C5}" type="pres">
      <dgm:prSet presAssocID="{1E9F36AF-4D71-43DA-B3D2-06B67A54E6BD}" presName="vSp" presStyleCnt="0"/>
      <dgm:spPr/>
    </dgm:pt>
    <dgm:pt modelId="{18060223-C19A-4CB3-BDAF-3C1A18271884}" type="pres">
      <dgm:prSet presAssocID="{ADF4FFA0-1F40-4BCE-B07F-E89C13C9F1E2}" presName="rectComp" presStyleCnt="0"/>
      <dgm:spPr/>
    </dgm:pt>
    <dgm:pt modelId="{D873FC4D-E7AB-4883-AAA7-BA92FD1C9FE4}" type="pres">
      <dgm:prSet presAssocID="{ADF4FFA0-1F40-4BCE-B07F-E89C13C9F1E2}" presName="bgRect" presStyleLbl="bgShp" presStyleIdx="1" presStyleCnt="4"/>
      <dgm:spPr/>
    </dgm:pt>
    <dgm:pt modelId="{D381DC4A-29CA-4B54-B70B-6A0720C04890}" type="pres">
      <dgm:prSet presAssocID="{ADF4FFA0-1F40-4BCE-B07F-E89C13C9F1E2}" presName="bgRectTx" presStyleLbl="bgShp" presStyleIdx="1" presStyleCnt="4">
        <dgm:presLayoutVars>
          <dgm:bulletEnabled val="1"/>
        </dgm:presLayoutVars>
      </dgm:prSet>
      <dgm:spPr/>
    </dgm:pt>
    <dgm:pt modelId="{8FD8DBFA-5707-4159-8A61-98151F214944}" type="pres">
      <dgm:prSet presAssocID="{ADF4FFA0-1F40-4BCE-B07F-E89C13C9F1E2}" presName="spComp" presStyleCnt="0"/>
      <dgm:spPr/>
    </dgm:pt>
    <dgm:pt modelId="{95EC4BB0-F9FE-4E22-A4AF-B4BCC1917FDC}" type="pres">
      <dgm:prSet presAssocID="{ADF4FFA0-1F40-4BCE-B07F-E89C13C9F1E2}" presName="vSp" presStyleCnt="0"/>
      <dgm:spPr/>
    </dgm:pt>
    <dgm:pt modelId="{64AE924B-9E6A-43AA-BBC1-61CBC58CA8EC}" type="pres">
      <dgm:prSet presAssocID="{4433F760-F015-42E5-82D8-99DD820BC3FD}" presName="rectComp" presStyleCnt="0"/>
      <dgm:spPr/>
    </dgm:pt>
    <dgm:pt modelId="{49394E5F-2CC6-429C-8E3A-5C7459205D18}" type="pres">
      <dgm:prSet presAssocID="{4433F760-F015-42E5-82D8-99DD820BC3FD}" presName="bgRect" presStyleLbl="bgShp" presStyleIdx="2" presStyleCnt="4"/>
      <dgm:spPr/>
    </dgm:pt>
    <dgm:pt modelId="{3C91FBD7-AC93-4979-B424-9E87FCF1128E}" type="pres">
      <dgm:prSet presAssocID="{4433F760-F015-42E5-82D8-99DD820BC3FD}" presName="bgRectTx" presStyleLbl="bgShp" presStyleIdx="2" presStyleCnt="4">
        <dgm:presLayoutVars>
          <dgm:bulletEnabled val="1"/>
        </dgm:presLayoutVars>
      </dgm:prSet>
      <dgm:spPr/>
    </dgm:pt>
    <dgm:pt modelId="{F3E236C1-5703-4D0E-AACD-F9BD00F572DC}" type="pres">
      <dgm:prSet presAssocID="{4433F760-F015-42E5-82D8-99DD820BC3FD}" presName="spComp" presStyleCnt="0"/>
      <dgm:spPr/>
    </dgm:pt>
    <dgm:pt modelId="{37EC3FEA-06E3-45B0-9F5B-CC2EEBA68E20}" type="pres">
      <dgm:prSet presAssocID="{4433F760-F015-42E5-82D8-99DD820BC3FD}" presName="vSp" presStyleCnt="0"/>
      <dgm:spPr/>
    </dgm:pt>
    <dgm:pt modelId="{74E5731B-92E0-47C4-88D9-8DBD4FFF1317}" type="pres">
      <dgm:prSet presAssocID="{D571CD44-0F2E-47CC-8E81-B02B0B7C4FD5}" presName="rectComp" presStyleCnt="0"/>
      <dgm:spPr/>
    </dgm:pt>
    <dgm:pt modelId="{2D71D93A-29A2-49F5-9D11-E34F87EDBDB8}" type="pres">
      <dgm:prSet presAssocID="{D571CD44-0F2E-47CC-8E81-B02B0B7C4FD5}" presName="bgRect" presStyleLbl="bgShp" presStyleIdx="3" presStyleCnt="4"/>
      <dgm:spPr/>
    </dgm:pt>
    <dgm:pt modelId="{E6C59BAB-C63D-4A8E-A123-46C459335053}" type="pres">
      <dgm:prSet presAssocID="{D571CD44-0F2E-47CC-8E81-B02B0B7C4FD5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2117640-EF63-4E3D-9DE7-911BB073C13F}" type="presOf" srcId="{92FA8D24-B7F1-4583-8083-A4F19A95E632}" destId="{EC1CBDFE-8CA3-4F74-92E4-90B179649392}" srcOrd="0" destOrd="0" presId="urn:microsoft.com/office/officeart/2005/8/layout/hierarchy6"/>
    <dgm:cxn modelId="{8D602C06-2393-4F86-8BD6-B2C63DA25CA2}" type="presOf" srcId="{4433F760-F015-42E5-82D8-99DD820BC3FD}" destId="{49394E5F-2CC6-429C-8E3A-5C7459205D18}" srcOrd="0" destOrd="0" presId="urn:microsoft.com/office/officeart/2005/8/layout/hierarchy6"/>
    <dgm:cxn modelId="{6986E3CD-3910-4540-8F74-21E639A902A5}" srcId="{565B7B47-0C35-44C2-8FD6-62A33CF2A455}" destId="{6BDA9232-84D9-4E17-BA5B-3A8173F2CDF6}" srcOrd="1" destOrd="0" parTransId="{8E39D825-B089-410D-B41E-7869A4C72AC3}" sibTransId="{9EF85F82-AF53-4638-98AE-4F6396697608}"/>
    <dgm:cxn modelId="{9DFCCB21-3F61-48F9-AD58-DA89636CE0CE}" type="presOf" srcId="{999F6B3E-8218-4B29-A803-4E9940618993}" destId="{84E022A3-0036-4730-BF57-FA4C4CFCCB71}" srcOrd="0" destOrd="0" presId="urn:microsoft.com/office/officeart/2005/8/layout/hierarchy6"/>
    <dgm:cxn modelId="{3C0285A8-6A9F-472D-AAFC-4BE960CC435F}" srcId="{97CEE53D-38C5-404B-85FD-28BA504B2BCC}" destId="{500434BE-E901-4FA0-A46D-4D5A33EB7677}" srcOrd="1" destOrd="0" parTransId="{E3853409-4425-4CE7-9E78-532B445211F4}" sibTransId="{450D9907-478D-4F41-8A1A-B687461FE29F}"/>
    <dgm:cxn modelId="{23ED94CB-4CCA-4432-8B18-32E4517F94CC}" type="presOf" srcId="{9917F43B-AB2A-4766-81AF-3B955B3DCD12}" destId="{F47B6ABA-DD25-44CB-A6BF-11D6EC2A25B3}" srcOrd="0" destOrd="0" presId="urn:microsoft.com/office/officeart/2005/8/layout/hierarchy6"/>
    <dgm:cxn modelId="{A167AD4C-C772-4EB4-BA13-D3F57441F3DF}" srcId="{999F6B3E-8218-4B29-A803-4E9940618993}" destId="{849F882A-8A6C-4C6A-ABC0-AA0E89CE1673}" srcOrd="1" destOrd="0" parTransId="{FF115BA6-F102-4C3C-971B-4C993337B145}" sibTransId="{D21D5139-C739-45B1-8BD3-9F868E64099F}"/>
    <dgm:cxn modelId="{43B759F2-4261-4256-B07F-1BDE25558366}" type="presOf" srcId="{2CD1E8B5-1718-4577-829F-B58D34A6C6F5}" destId="{59FF9AB1-7696-4969-9744-7489ED98D992}" srcOrd="0" destOrd="0" presId="urn:microsoft.com/office/officeart/2005/8/layout/hierarchy6"/>
    <dgm:cxn modelId="{7D37F8A2-B762-4D8F-8648-AE713BBE5F06}" type="presOf" srcId="{8E39D825-B089-410D-B41E-7869A4C72AC3}" destId="{B2DEDD3A-955D-4ED3-9378-536043E13F96}" srcOrd="0" destOrd="0" presId="urn:microsoft.com/office/officeart/2005/8/layout/hierarchy6"/>
    <dgm:cxn modelId="{E206FA93-973F-432E-A87A-542F4B178C35}" type="presOf" srcId="{B04F60B6-ACA4-4434-A90A-78A3B3448BD3}" destId="{3F6400BE-75AA-442F-A684-CE4E3ED57F36}" srcOrd="0" destOrd="0" presId="urn:microsoft.com/office/officeart/2005/8/layout/hierarchy6"/>
    <dgm:cxn modelId="{2B3D1DDB-77FD-4948-B199-42EDB921A52E}" srcId="{97CEE53D-38C5-404B-85FD-28BA504B2BCC}" destId="{0B841C4F-FCED-48FC-B808-11F12FEE5082}" srcOrd="0" destOrd="0" parTransId="{92FA8D24-B7F1-4583-8083-A4F19A95E632}" sibTransId="{9DE08C9D-368B-4ACE-A6C8-7B7F01C1A9A1}"/>
    <dgm:cxn modelId="{0C0FC9F0-41F7-4F4C-B1B1-D4E7EB786231}" type="presOf" srcId="{608A6542-3C02-4D45-A45E-99875AE49231}" destId="{4B9C1802-994B-4123-AE51-0D26E511B9C5}" srcOrd="0" destOrd="0" presId="urn:microsoft.com/office/officeart/2005/8/layout/hierarchy6"/>
    <dgm:cxn modelId="{062E50FB-37BD-48FB-A460-DFE2ECC19939}" srcId="{C0283787-8E80-4215-AD0E-584E29ADB0D5}" destId="{4433F760-F015-42E5-82D8-99DD820BC3FD}" srcOrd="3" destOrd="0" parTransId="{E0A14507-5ADB-4468-A107-BFD2B8C091C8}" sibTransId="{7A175DE1-1C02-4A5C-A103-AF52ADB8498C}"/>
    <dgm:cxn modelId="{70B9F275-5DA1-48E3-8E58-D5426D5A2A93}" type="presOf" srcId="{520AD974-4AA1-4AD2-9E8D-7A441A655671}" destId="{838C4174-0EFE-4F7A-9957-CD4EDB2CA93C}" srcOrd="0" destOrd="0" presId="urn:microsoft.com/office/officeart/2005/8/layout/hierarchy6"/>
    <dgm:cxn modelId="{AD6A67F8-9AB5-4067-B3D5-3A69F15A656B}" srcId="{B04F60B6-ACA4-4434-A90A-78A3B3448BD3}" destId="{9E2DF864-0B30-410C-8671-3F6CD07FBC9F}" srcOrd="1" destOrd="0" parTransId="{0267E8CA-4888-4A56-9A3E-1B8F09302717}" sibTransId="{A999E23F-BF51-406E-A085-5CD1E09E2632}"/>
    <dgm:cxn modelId="{B03A390F-2858-4B0A-BDC9-D1BCE1A5211B}" srcId="{34A7D052-C0FF-4956-99E1-1DB7FA464DE6}" destId="{97CEE53D-38C5-404B-85FD-28BA504B2BCC}" srcOrd="0" destOrd="0" parTransId="{F7466729-6F08-4296-8C0E-B8611E4E33A2}" sibTransId="{FE5B4794-B225-4871-9834-D3E060DD4035}"/>
    <dgm:cxn modelId="{A987483B-DAA8-4707-8F28-CACB3668B345}" type="presOf" srcId="{1944FA25-13C7-430F-B4FC-091B1D0867E0}" destId="{B4368F1E-84E9-48E7-AB9D-FE413B4A222C}" srcOrd="0" destOrd="0" presId="urn:microsoft.com/office/officeart/2005/8/layout/hierarchy6"/>
    <dgm:cxn modelId="{F05219A3-C9E9-4891-AB92-24F0044A1CFE}" type="presOf" srcId="{1E9F36AF-4D71-43DA-B3D2-06B67A54E6BD}" destId="{0EACF8A9-DA2E-47D2-8546-D33C014EA7A5}" srcOrd="1" destOrd="0" presId="urn:microsoft.com/office/officeart/2005/8/layout/hierarchy6"/>
    <dgm:cxn modelId="{11A21170-7288-4B26-A967-013CB46ED950}" srcId="{C0283787-8E80-4215-AD0E-584E29ADB0D5}" destId="{520AD974-4AA1-4AD2-9E8D-7A441A655671}" srcOrd="0" destOrd="0" parTransId="{C5275D32-9AF5-447C-9AA9-D528342C5125}" sibTransId="{157BFC91-5056-430D-8D2D-2DD7F4EC68E4}"/>
    <dgm:cxn modelId="{CBFED4C0-F47C-4331-B314-C4C6228A77D4}" srcId="{520AD974-4AA1-4AD2-9E8D-7A441A655671}" destId="{B04F60B6-ACA4-4434-A90A-78A3B3448BD3}" srcOrd="0" destOrd="0" parTransId="{1944FA25-13C7-430F-B4FC-091B1D0867E0}" sibTransId="{305AF578-CF06-4B1F-BD16-45244F838A72}"/>
    <dgm:cxn modelId="{298A8891-80CB-408B-864D-7AA3099CA92C}" type="presOf" srcId="{E3853409-4425-4CE7-9E78-532B445211F4}" destId="{5B5CFB13-D277-421A-92AD-2284F0921C73}" srcOrd="0" destOrd="0" presId="urn:microsoft.com/office/officeart/2005/8/layout/hierarchy6"/>
    <dgm:cxn modelId="{235ACBD1-FFF8-4E37-B05A-6C750503A2AA}" type="presOf" srcId="{0267E8CA-4888-4A56-9A3E-1B8F09302717}" destId="{50374DF3-8354-42CF-A237-4A9E2FA74E53}" srcOrd="0" destOrd="0" presId="urn:microsoft.com/office/officeart/2005/8/layout/hierarchy6"/>
    <dgm:cxn modelId="{809D5A72-8E7D-4BBC-AD8A-6B67C27B1FDF}" type="presOf" srcId="{ADF4FFA0-1F40-4BCE-B07F-E89C13C9F1E2}" destId="{D873FC4D-E7AB-4883-AAA7-BA92FD1C9FE4}" srcOrd="0" destOrd="0" presId="urn:microsoft.com/office/officeart/2005/8/layout/hierarchy6"/>
    <dgm:cxn modelId="{7BCC6126-9366-4B20-90B2-F662BDAFB3FE}" type="presOf" srcId="{97CEE53D-38C5-404B-85FD-28BA504B2BCC}" destId="{09EFF117-BFDB-45B9-9CEB-F368D17ADD31}" srcOrd="0" destOrd="0" presId="urn:microsoft.com/office/officeart/2005/8/layout/hierarchy6"/>
    <dgm:cxn modelId="{A52C944B-5CD6-430F-ABD6-33F9C45C6659}" type="presOf" srcId="{A3C4EFCC-CB71-474C-8C77-47A005BE3A78}" destId="{ECEF5572-6002-4B79-904C-F40700D8F5DF}" srcOrd="0" destOrd="0" presId="urn:microsoft.com/office/officeart/2005/8/layout/hierarchy6"/>
    <dgm:cxn modelId="{765EC514-543A-40F6-842C-CE70BE9A2A66}" type="presOf" srcId="{1E9F36AF-4D71-43DA-B3D2-06B67A54E6BD}" destId="{22368CC0-E76E-49AD-BC99-2265CFA71443}" srcOrd="0" destOrd="0" presId="urn:microsoft.com/office/officeart/2005/8/layout/hierarchy6"/>
    <dgm:cxn modelId="{50E648A6-2307-41D8-A927-42D188776F5E}" type="presOf" srcId="{29DDCC4D-D6D1-4467-92A0-4C2315F5DDDF}" destId="{3AEC84EF-E4D2-4043-A371-07A9739561A0}" srcOrd="0" destOrd="0" presId="urn:microsoft.com/office/officeart/2005/8/layout/hierarchy6"/>
    <dgm:cxn modelId="{5FE2B12B-D634-4FBD-8518-FB4A679BB930}" srcId="{9E2DF864-0B30-410C-8671-3F6CD07FBC9F}" destId="{685C9353-A898-428B-976D-36DA440647B6}" srcOrd="1" destOrd="0" parTransId="{506D425E-45C3-45B9-A287-DE603C582660}" sibTransId="{3B43B57E-5E27-4706-BD12-F86B99371F72}"/>
    <dgm:cxn modelId="{CCF50E7D-6A29-463F-9EFF-EB0CA2F21F4F}" srcId="{520AD974-4AA1-4AD2-9E8D-7A441A655671}" destId="{34A7D052-C0FF-4956-99E1-1DB7FA464DE6}" srcOrd="1" destOrd="0" parTransId="{2CD1E8B5-1718-4577-829F-B58D34A6C6F5}" sibTransId="{3E2A9A51-6D0D-4E4C-80DE-1B29DF9EBCD7}"/>
    <dgm:cxn modelId="{AB876ED8-361C-4962-B6BC-DA440C70A9A6}" type="presOf" srcId="{685C9353-A898-428B-976D-36DA440647B6}" destId="{43FA2C4E-87EA-4097-919D-D483D251FADE}" srcOrd="0" destOrd="0" presId="urn:microsoft.com/office/officeart/2005/8/layout/hierarchy6"/>
    <dgm:cxn modelId="{94366571-2A9F-46FB-B2BF-803FA48E403F}" srcId="{C0283787-8E80-4215-AD0E-584E29ADB0D5}" destId="{D571CD44-0F2E-47CC-8E81-B02B0B7C4FD5}" srcOrd="4" destOrd="0" parTransId="{559D4D15-00E6-4453-B4F2-97D70DB979D9}" sibTransId="{D9B1D845-0957-418B-AE00-43657DCE55DE}"/>
    <dgm:cxn modelId="{573071CE-31D2-4990-B91D-8F2519C6C0F1}" srcId="{C0283787-8E80-4215-AD0E-584E29ADB0D5}" destId="{1E9F36AF-4D71-43DA-B3D2-06B67A54E6BD}" srcOrd="1" destOrd="0" parTransId="{D6BDB0D1-7438-42F3-9CBA-558564AEAE4A}" sibTransId="{7FF402A8-7811-431C-9FBB-263431126044}"/>
    <dgm:cxn modelId="{3E34F10B-AA7C-4C7B-B7CA-D00B9A4F6B5B}" type="presOf" srcId="{D571CD44-0F2E-47CC-8E81-B02B0B7C4FD5}" destId="{2D71D93A-29A2-49F5-9D11-E34F87EDBDB8}" srcOrd="0" destOrd="0" presId="urn:microsoft.com/office/officeart/2005/8/layout/hierarchy6"/>
    <dgm:cxn modelId="{4BBE96E0-5D71-4B92-BBDD-49133AA87E7D}" type="presOf" srcId="{500434BE-E901-4FA0-A46D-4D5A33EB7677}" destId="{A05B0A5F-B0EE-4A95-AF12-823045D9AB70}" srcOrd="0" destOrd="0" presId="urn:microsoft.com/office/officeart/2005/8/layout/hierarchy6"/>
    <dgm:cxn modelId="{39F1FBF8-1872-4190-8305-B926702F6AEB}" type="presOf" srcId="{D22DDE18-45EA-4222-B87C-7617840F474F}" destId="{40A294BA-CBF1-4C83-8D87-7E3A37E3C79B}" srcOrd="0" destOrd="0" presId="urn:microsoft.com/office/officeart/2005/8/layout/hierarchy6"/>
    <dgm:cxn modelId="{4A3A3FB0-8745-4683-A4D2-FE1A2A0A24C1}" srcId="{C0283787-8E80-4215-AD0E-584E29ADB0D5}" destId="{ADF4FFA0-1F40-4BCE-B07F-E89C13C9F1E2}" srcOrd="2" destOrd="0" parTransId="{3E625515-523A-4F5B-AD97-DFBD397F243B}" sibTransId="{34EE72BB-DD26-481B-AEE9-1BC4E95D0F98}"/>
    <dgm:cxn modelId="{9E8A4A60-A115-40D4-A11F-99EDA986411A}" type="presOf" srcId="{F7466729-6F08-4296-8C0E-B8611E4E33A2}" destId="{3E8B5DF5-E300-4A64-8C68-7D6F38DDC6BA}" srcOrd="0" destOrd="0" presId="urn:microsoft.com/office/officeart/2005/8/layout/hierarchy6"/>
    <dgm:cxn modelId="{207D1EF8-4791-413B-8259-267711E0FA67}" type="presOf" srcId="{ADF4FFA0-1F40-4BCE-B07F-E89C13C9F1E2}" destId="{D381DC4A-29CA-4B54-B70B-6A0720C04890}" srcOrd="1" destOrd="0" presId="urn:microsoft.com/office/officeart/2005/8/layout/hierarchy6"/>
    <dgm:cxn modelId="{69F3AE41-90AB-4ABB-85B1-E6DD23AA14BC}" type="presOf" srcId="{506D425E-45C3-45B9-A287-DE603C582660}" destId="{20AE4CA5-03A0-40BE-BB3B-6828EE9A4D81}" srcOrd="0" destOrd="0" presId="urn:microsoft.com/office/officeart/2005/8/layout/hierarchy6"/>
    <dgm:cxn modelId="{427F14C3-E530-497F-9000-D54016A6A39E}" type="presOf" srcId="{FF115BA6-F102-4C3C-971B-4C993337B145}" destId="{F099BC12-AC61-48E7-AD43-C43E0020D198}" srcOrd="0" destOrd="0" presId="urn:microsoft.com/office/officeart/2005/8/layout/hierarchy6"/>
    <dgm:cxn modelId="{E23B86D6-5FEF-408A-8E40-6F16407C22B5}" srcId="{565B7B47-0C35-44C2-8FD6-62A33CF2A455}" destId="{9917F43B-AB2A-4766-81AF-3B955B3DCD12}" srcOrd="0" destOrd="0" parTransId="{D22DDE18-45EA-4222-B87C-7617840F474F}" sibTransId="{2745DF9B-058D-44C0-933F-0C68BE609EAF}"/>
    <dgm:cxn modelId="{24745CAE-A9A8-4B19-8C32-BA66C68D9A1D}" srcId="{999F6B3E-8218-4B29-A803-4E9940618993}" destId="{85D8ADA4-1002-4E56-BF07-844424E2E158}" srcOrd="0" destOrd="0" parTransId="{3CC2BEE5-DFED-4EA5-A038-914DCB12E566}" sibTransId="{59863798-B12D-41C2-9B2F-D8AC4C4119DD}"/>
    <dgm:cxn modelId="{5C21D9E0-1A1D-4ECF-89FD-5DEC7B79C003}" srcId="{9E2DF864-0B30-410C-8671-3F6CD07FBC9F}" destId="{29DDCC4D-D6D1-4467-92A0-4C2315F5DDDF}" srcOrd="0" destOrd="0" parTransId="{608A6542-3C02-4D45-A45E-99875AE49231}" sibTransId="{8CE790C8-90A0-4A48-BB7E-CEBB74FFFFD3}"/>
    <dgm:cxn modelId="{DBCF4E29-EA92-497E-BD25-35A98943664A}" type="presOf" srcId="{4433F760-F015-42E5-82D8-99DD820BC3FD}" destId="{3C91FBD7-AC93-4979-B424-9E87FCF1128E}" srcOrd="1" destOrd="0" presId="urn:microsoft.com/office/officeart/2005/8/layout/hierarchy6"/>
    <dgm:cxn modelId="{28143F14-B6ED-4E1C-8481-5926263DB02F}" type="presOf" srcId="{6BDA9232-84D9-4E17-BA5B-3A8173F2CDF6}" destId="{ECE0D07F-8571-46F7-B304-39EDD75771BA}" srcOrd="0" destOrd="0" presId="urn:microsoft.com/office/officeart/2005/8/layout/hierarchy6"/>
    <dgm:cxn modelId="{9846B728-97F1-4A9A-96B5-37905AA2E55A}" type="presOf" srcId="{0B841C4F-FCED-48FC-B808-11F12FEE5082}" destId="{F23A3F73-6035-4FE3-ABFA-79610F5655FA}" srcOrd="0" destOrd="0" presId="urn:microsoft.com/office/officeart/2005/8/layout/hierarchy6"/>
    <dgm:cxn modelId="{770A31AD-A811-4C96-85D6-864C02A9CFDD}" type="presOf" srcId="{0B4236C3-6B5F-4E2E-96F6-3F313922CDA1}" destId="{65B382F2-1FA2-4C5C-B0B8-64B6D45D0FCF}" srcOrd="0" destOrd="0" presId="urn:microsoft.com/office/officeart/2005/8/layout/hierarchy6"/>
    <dgm:cxn modelId="{A5B0EF82-0A92-4B87-9C8D-E0286E422BBD}" type="presOf" srcId="{3CC2BEE5-DFED-4EA5-A038-914DCB12E566}" destId="{2FD106CB-FA08-4584-A7C7-9801023670A5}" srcOrd="0" destOrd="0" presId="urn:microsoft.com/office/officeart/2005/8/layout/hierarchy6"/>
    <dgm:cxn modelId="{7B003CA2-AA0B-40FF-9010-5B50C4B8E2EC}" srcId="{34A7D052-C0FF-4956-99E1-1DB7FA464DE6}" destId="{565B7B47-0C35-44C2-8FD6-62A33CF2A455}" srcOrd="1" destOrd="0" parTransId="{A3C4EFCC-CB71-474C-8C77-47A005BE3A78}" sibTransId="{ECD215BD-DDB1-4AD2-811F-0BD3FAE37025}"/>
    <dgm:cxn modelId="{6F2CFE2D-3BDD-444F-BA1B-6B9A8D12EB3A}" type="presOf" srcId="{34A7D052-C0FF-4956-99E1-1DB7FA464DE6}" destId="{F30F5486-9616-4D5A-8721-DDE6FC276A67}" srcOrd="0" destOrd="0" presId="urn:microsoft.com/office/officeart/2005/8/layout/hierarchy6"/>
    <dgm:cxn modelId="{7F890CA6-1BF3-4D1F-AE55-C3F5D5962271}" type="presOf" srcId="{D571CD44-0F2E-47CC-8E81-B02B0B7C4FD5}" destId="{E6C59BAB-C63D-4A8E-A123-46C459335053}" srcOrd="1" destOrd="0" presId="urn:microsoft.com/office/officeart/2005/8/layout/hierarchy6"/>
    <dgm:cxn modelId="{B0D5A7B2-7D01-4759-81AC-A74B3E79D1FA}" type="presOf" srcId="{849F882A-8A6C-4C6A-ABC0-AA0E89CE1673}" destId="{3828F092-976B-4E7A-959B-841EEC1E244C}" srcOrd="0" destOrd="0" presId="urn:microsoft.com/office/officeart/2005/8/layout/hierarchy6"/>
    <dgm:cxn modelId="{A167C5FB-65B8-4C8E-BCBE-B00708610634}" type="presOf" srcId="{C0283787-8E80-4215-AD0E-584E29ADB0D5}" destId="{6CE99B9B-41B2-4DE0-B301-287BE0DD6599}" srcOrd="0" destOrd="0" presId="urn:microsoft.com/office/officeart/2005/8/layout/hierarchy6"/>
    <dgm:cxn modelId="{EEFECD9A-1F8A-4D78-94DF-7B95C1A57BE1}" type="presOf" srcId="{565B7B47-0C35-44C2-8FD6-62A33CF2A455}" destId="{01D64D66-79E8-41AC-8894-954203CD45EF}" srcOrd="0" destOrd="0" presId="urn:microsoft.com/office/officeart/2005/8/layout/hierarchy6"/>
    <dgm:cxn modelId="{F62952BD-20A2-48F8-903A-9BACCAA31797}" type="presOf" srcId="{9E2DF864-0B30-410C-8671-3F6CD07FBC9F}" destId="{DD13A051-3F49-47A6-9E7B-F757E9F28AC6}" srcOrd="0" destOrd="0" presId="urn:microsoft.com/office/officeart/2005/8/layout/hierarchy6"/>
    <dgm:cxn modelId="{A93C489D-A4DB-4C4B-A0AE-53E06B8A3D60}" srcId="{B04F60B6-ACA4-4434-A90A-78A3B3448BD3}" destId="{999F6B3E-8218-4B29-A803-4E9940618993}" srcOrd="0" destOrd="0" parTransId="{0B4236C3-6B5F-4E2E-96F6-3F313922CDA1}" sibTransId="{80074650-A70D-46E4-9582-F31BF5E5807A}"/>
    <dgm:cxn modelId="{18485EC3-6CF1-478F-B4F9-9F36B77F4A32}" type="presOf" srcId="{85D8ADA4-1002-4E56-BF07-844424E2E158}" destId="{910C67F8-E516-43E5-972E-FC2507C55626}" srcOrd="0" destOrd="0" presId="urn:microsoft.com/office/officeart/2005/8/layout/hierarchy6"/>
    <dgm:cxn modelId="{B36BACD4-E0CB-4FBD-82DA-D3723A191A49}" type="presParOf" srcId="{6CE99B9B-41B2-4DE0-B301-287BE0DD6599}" destId="{4869C73E-C41F-4F50-B9F5-B3A73FFCEE6D}" srcOrd="0" destOrd="0" presId="urn:microsoft.com/office/officeart/2005/8/layout/hierarchy6"/>
    <dgm:cxn modelId="{41CB9626-AEE7-4B6B-94CF-1702A6862ECC}" type="presParOf" srcId="{4869C73E-C41F-4F50-B9F5-B3A73FFCEE6D}" destId="{ADC09A52-3F61-41A6-A8AB-7DAFD6A4EC0F}" srcOrd="0" destOrd="0" presId="urn:microsoft.com/office/officeart/2005/8/layout/hierarchy6"/>
    <dgm:cxn modelId="{17D1205A-1235-4EF6-BBC8-0B6193BEDDB1}" type="presParOf" srcId="{4869C73E-C41F-4F50-B9F5-B3A73FFCEE6D}" destId="{BF2E98C1-6A8F-4BC9-AF93-3C7BC13CB798}" srcOrd="1" destOrd="0" presId="urn:microsoft.com/office/officeart/2005/8/layout/hierarchy6"/>
    <dgm:cxn modelId="{72CD2EC7-4CE3-4F63-9FBE-C7A2C5A4C4CE}" type="presParOf" srcId="{BF2E98C1-6A8F-4BC9-AF93-3C7BC13CB798}" destId="{F47CBC82-1F27-42AC-95D1-091BF65D5CCA}" srcOrd="0" destOrd="0" presId="urn:microsoft.com/office/officeart/2005/8/layout/hierarchy6"/>
    <dgm:cxn modelId="{FFEC3811-1368-48ED-B06A-300FCC9D244C}" type="presParOf" srcId="{F47CBC82-1F27-42AC-95D1-091BF65D5CCA}" destId="{838C4174-0EFE-4F7A-9957-CD4EDB2CA93C}" srcOrd="0" destOrd="0" presId="urn:microsoft.com/office/officeart/2005/8/layout/hierarchy6"/>
    <dgm:cxn modelId="{030A3B09-59A8-4D7D-B66E-CB8DBD99A4D4}" type="presParOf" srcId="{F47CBC82-1F27-42AC-95D1-091BF65D5CCA}" destId="{12056DA6-7B93-470F-8656-C34CDA660ED9}" srcOrd="1" destOrd="0" presId="urn:microsoft.com/office/officeart/2005/8/layout/hierarchy6"/>
    <dgm:cxn modelId="{A5D48B15-3C58-45A0-AA29-DA2AFFD88017}" type="presParOf" srcId="{12056DA6-7B93-470F-8656-C34CDA660ED9}" destId="{B4368F1E-84E9-48E7-AB9D-FE413B4A222C}" srcOrd="0" destOrd="0" presId="urn:microsoft.com/office/officeart/2005/8/layout/hierarchy6"/>
    <dgm:cxn modelId="{DFCBD9BC-1E02-4878-84DB-D15472F7E809}" type="presParOf" srcId="{12056DA6-7B93-470F-8656-C34CDA660ED9}" destId="{9CD02A12-9154-4437-8BF2-6CAEB570A315}" srcOrd="1" destOrd="0" presId="urn:microsoft.com/office/officeart/2005/8/layout/hierarchy6"/>
    <dgm:cxn modelId="{0F1D5933-FF34-40D8-8420-B35476BE7E24}" type="presParOf" srcId="{9CD02A12-9154-4437-8BF2-6CAEB570A315}" destId="{3F6400BE-75AA-442F-A684-CE4E3ED57F36}" srcOrd="0" destOrd="0" presId="urn:microsoft.com/office/officeart/2005/8/layout/hierarchy6"/>
    <dgm:cxn modelId="{F7585A93-23A1-4B92-9981-758E04AC5906}" type="presParOf" srcId="{9CD02A12-9154-4437-8BF2-6CAEB570A315}" destId="{B1802EBD-0072-4096-AA24-B434C29898B8}" srcOrd="1" destOrd="0" presId="urn:microsoft.com/office/officeart/2005/8/layout/hierarchy6"/>
    <dgm:cxn modelId="{58584961-0E1E-4274-97F4-4E9F47B4AEBE}" type="presParOf" srcId="{B1802EBD-0072-4096-AA24-B434C29898B8}" destId="{65B382F2-1FA2-4C5C-B0B8-64B6D45D0FCF}" srcOrd="0" destOrd="0" presId="urn:microsoft.com/office/officeart/2005/8/layout/hierarchy6"/>
    <dgm:cxn modelId="{4F2BF815-625D-48CE-B40E-FC5E2F43CC61}" type="presParOf" srcId="{B1802EBD-0072-4096-AA24-B434C29898B8}" destId="{EC8DBE81-B158-4558-9346-8655E9AAD7EB}" srcOrd="1" destOrd="0" presId="urn:microsoft.com/office/officeart/2005/8/layout/hierarchy6"/>
    <dgm:cxn modelId="{72D7E1C2-B8A1-431D-9A0E-66AD428684A5}" type="presParOf" srcId="{EC8DBE81-B158-4558-9346-8655E9AAD7EB}" destId="{84E022A3-0036-4730-BF57-FA4C4CFCCB71}" srcOrd="0" destOrd="0" presId="urn:microsoft.com/office/officeart/2005/8/layout/hierarchy6"/>
    <dgm:cxn modelId="{F36DC05C-5816-48FD-B2D1-9724552C8BCE}" type="presParOf" srcId="{EC8DBE81-B158-4558-9346-8655E9AAD7EB}" destId="{3F13DBF7-19AF-4474-96B4-F0857E035F5C}" srcOrd="1" destOrd="0" presId="urn:microsoft.com/office/officeart/2005/8/layout/hierarchy6"/>
    <dgm:cxn modelId="{BFF63811-721E-4818-AA11-EC1D5B5D2FC4}" type="presParOf" srcId="{3F13DBF7-19AF-4474-96B4-F0857E035F5C}" destId="{2FD106CB-FA08-4584-A7C7-9801023670A5}" srcOrd="0" destOrd="0" presId="urn:microsoft.com/office/officeart/2005/8/layout/hierarchy6"/>
    <dgm:cxn modelId="{2BA04168-3B39-4EB0-BE82-A21A7EB5F657}" type="presParOf" srcId="{3F13DBF7-19AF-4474-96B4-F0857E035F5C}" destId="{CCB88943-F820-4D5A-AD04-5F3472638530}" srcOrd="1" destOrd="0" presId="urn:microsoft.com/office/officeart/2005/8/layout/hierarchy6"/>
    <dgm:cxn modelId="{70A69F8F-EC20-4AA6-82CB-50D25F7DC284}" type="presParOf" srcId="{CCB88943-F820-4D5A-AD04-5F3472638530}" destId="{910C67F8-E516-43E5-972E-FC2507C55626}" srcOrd="0" destOrd="0" presId="urn:microsoft.com/office/officeart/2005/8/layout/hierarchy6"/>
    <dgm:cxn modelId="{255E56C5-E743-4AAC-AC86-AD02ACB8B2BB}" type="presParOf" srcId="{CCB88943-F820-4D5A-AD04-5F3472638530}" destId="{11CBE0A0-C1C4-4BD5-86F2-05E7C9052B8C}" srcOrd="1" destOrd="0" presId="urn:microsoft.com/office/officeart/2005/8/layout/hierarchy6"/>
    <dgm:cxn modelId="{D8EC50DD-C6A4-414B-AF4E-C35A42D41377}" type="presParOf" srcId="{3F13DBF7-19AF-4474-96B4-F0857E035F5C}" destId="{F099BC12-AC61-48E7-AD43-C43E0020D198}" srcOrd="2" destOrd="0" presId="urn:microsoft.com/office/officeart/2005/8/layout/hierarchy6"/>
    <dgm:cxn modelId="{BDB4C6A8-9AB5-4E50-BF15-25C33AF27C13}" type="presParOf" srcId="{3F13DBF7-19AF-4474-96B4-F0857E035F5C}" destId="{6CB3A486-38F8-4B4E-ACE9-2DE483C36F5C}" srcOrd="3" destOrd="0" presId="urn:microsoft.com/office/officeart/2005/8/layout/hierarchy6"/>
    <dgm:cxn modelId="{8E0BEF62-B7AE-4C8A-93C6-0BA6E4636B1C}" type="presParOf" srcId="{6CB3A486-38F8-4B4E-ACE9-2DE483C36F5C}" destId="{3828F092-976B-4E7A-959B-841EEC1E244C}" srcOrd="0" destOrd="0" presId="urn:microsoft.com/office/officeart/2005/8/layout/hierarchy6"/>
    <dgm:cxn modelId="{F6601B03-C68B-4C96-BB0F-80DF7951F006}" type="presParOf" srcId="{6CB3A486-38F8-4B4E-ACE9-2DE483C36F5C}" destId="{81F50336-5DAB-4209-963E-06B7F7415FF9}" srcOrd="1" destOrd="0" presId="urn:microsoft.com/office/officeart/2005/8/layout/hierarchy6"/>
    <dgm:cxn modelId="{D630D8F9-E7BB-4AB7-9DC8-3008DADA0B25}" type="presParOf" srcId="{B1802EBD-0072-4096-AA24-B434C29898B8}" destId="{50374DF3-8354-42CF-A237-4A9E2FA74E53}" srcOrd="2" destOrd="0" presId="urn:microsoft.com/office/officeart/2005/8/layout/hierarchy6"/>
    <dgm:cxn modelId="{B3AA0517-BA6B-483C-BEEC-D6B9EF1A5887}" type="presParOf" srcId="{B1802EBD-0072-4096-AA24-B434C29898B8}" destId="{3972872C-E88A-4147-8AC7-B142AEF65E32}" srcOrd="3" destOrd="0" presId="urn:microsoft.com/office/officeart/2005/8/layout/hierarchy6"/>
    <dgm:cxn modelId="{95743325-D3A7-4169-AE88-5B090F1AC946}" type="presParOf" srcId="{3972872C-E88A-4147-8AC7-B142AEF65E32}" destId="{DD13A051-3F49-47A6-9E7B-F757E9F28AC6}" srcOrd="0" destOrd="0" presId="urn:microsoft.com/office/officeart/2005/8/layout/hierarchy6"/>
    <dgm:cxn modelId="{225F1B8D-E89F-4AB2-8DAA-5226C3969DAC}" type="presParOf" srcId="{3972872C-E88A-4147-8AC7-B142AEF65E32}" destId="{909160C5-4623-4CF8-9E55-D5C6B204B56D}" srcOrd="1" destOrd="0" presId="urn:microsoft.com/office/officeart/2005/8/layout/hierarchy6"/>
    <dgm:cxn modelId="{DC03BA17-70E8-40DB-8209-38D74A737E45}" type="presParOf" srcId="{909160C5-4623-4CF8-9E55-D5C6B204B56D}" destId="{4B9C1802-994B-4123-AE51-0D26E511B9C5}" srcOrd="0" destOrd="0" presId="urn:microsoft.com/office/officeart/2005/8/layout/hierarchy6"/>
    <dgm:cxn modelId="{6E12B9EF-5826-4BA6-9E00-460F2E9D6235}" type="presParOf" srcId="{909160C5-4623-4CF8-9E55-D5C6B204B56D}" destId="{42698EE0-FE5B-4037-8B98-CDD3867FAA7F}" srcOrd="1" destOrd="0" presId="urn:microsoft.com/office/officeart/2005/8/layout/hierarchy6"/>
    <dgm:cxn modelId="{D273A0D9-8A87-49B1-8D70-C91B6805327A}" type="presParOf" srcId="{42698EE0-FE5B-4037-8B98-CDD3867FAA7F}" destId="{3AEC84EF-E4D2-4043-A371-07A9739561A0}" srcOrd="0" destOrd="0" presId="urn:microsoft.com/office/officeart/2005/8/layout/hierarchy6"/>
    <dgm:cxn modelId="{3BE8BA1A-1E3A-4643-96C7-DDC1D774DE56}" type="presParOf" srcId="{42698EE0-FE5B-4037-8B98-CDD3867FAA7F}" destId="{86C88292-8002-4C65-8D55-0976677538ED}" srcOrd="1" destOrd="0" presId="urn:microsoft.com/office/officeart/2005/8/layout/hierarchy6"/>
    <dgm:cxn modelId="{5C916537-1674-47BA-870D-73E28E2D99F5}" type="presParOf" srcId="{909160C5-4623-4CF8-9E55-D5C6B204B56D}" destId="{20AE4CA5-03A0-40BE-BB3B-6828EE9A4D81}" srcOrd="2" destOrd="0" presId="urn:microsoft.com/office/officeart/2005/8/layout/hierarchy6"/>
    <dgm:cxn modelId="{2043EE33-79AF-4921-8745-F24471404777}" type="presParOf" srcId="{909160C5-4623-4CF8-9E55-D5C6B204B56D}" destId="{F715575D-9820-437E-8BC1-A0AB4CB26879}" srcOrd="3" destOrd="0" presId="urn:microsoft.com/office/officeart/2005/8/layout/hierarchy6"/>
    <dgm:cxn modelId="{FC461489-B99E-4408-9960-56384AC5F408}" type="presParOf" srcId="{F715575D-9820-437E-8BC1-A0AB4CB26879}" destId="{43FA2C4E-87EA-4097-919D-D483D251FADE}" srcOrd="0" destOrd="0" presId="urn:microsoft.com/office/officeart/2005/8/layout/hierarchy6"/>
    <dgm:cxn modelId="{708D26B6-28E1-4A6E-BEB1-F59865166BE9}" type="presParOf" srcId="{F715575D-9820-437E-8BC1-A0AB4CB26879}" destId="{8C875374-BF96-4044-BA3F-30CDD738EC52}" srcOrd="1" destOrd="0" presId="urn:microsoft.com/office/officeart/2005/8/layout/hierarchy6"/>
    <dgm:cxn modelId="{25F1E8D0-9B94-4481-800B-3723E35944A0}" type="presParOf" srcId="{12056DA6-7B93-470F-8656-C34CDA660ED9}" destId="{59FF9AB1-7696-4969-9744-7489ED98D992}" srcOrd="2" destOrd="0" presId="urn:microsoft.com/office/officeart/2005/8/layout/hierarchy6"/>
    <dgm:cxn modelId="{C2E79DC0-F9ED-4C2B-A534-CF4AAC22AB9A}" type="presParOf" srcId="{12056DA6-7B93-470F-8656-C34CDA660ED9}" destId="{40EF3544-BA72-493D-B277-21BA197E3F80}" srcOrd="3" destOrd="0" presId="urn:microsoft.com/office/officeart/2005/8/layout/hierarchy6"/>
    <dgm:cxn modelId="{CE2DF94A-3436-4F5F-99AE-A6E0661C13B1}" type="presParOf" srcId="{40EF3544-BA72-493D-B277-21BA197E3F80}" destId="{F30F5486-9616-4D5A-8721-DDE6FC276A67}" srcOrd="0" destOrd="0" presId="urn:microsoft.com/office/officeart/2005/8/layout/hierarchy6"/>
    <dgm:cxn modelId="{3451691F-2FD5-4B89-BCC5-88BFD637FEBE}" type="presParOf" srcId="{40EF3544-BA72-493D-B277-21BA197E3F80}" destId="{3149E9FE-7F7E-4C3F-B2E6-FBD2893DEF66}" srcOrd="1" destOrd="0" presId="urn:microsoft.com/office/officeart/2005/8/layout/hierarchy6"/>
    <dgm:cxn modelId="{0BF13888-DBCA-427C-970B-8ECBD22B3DC5}" type="presParOf" srcId="{3149E9FE-7F7E-4C3F-B2E6-FBD2893DEF66}" destId="{3E8B5DF5-E300-4A64-8C68-7D6F38DDC6BA}" srcOrd="0" destOrd="0" presId="urn:microsoft.com/office/officeart/2005/8/layout/hierarchy6"/>
    <dgm:cxn modelId="{A39C7433-2F3B-4509-B329-BA0F4BCD0861}" type="presParOf" srcId="{3149E9FE-7F7E-4C3F-B2E6-FBD2893DEF66}" destId="{E52E2D56-7766-450E-B3E0-A8FB8D5CB11C}" srcOrd="1" destOrd="0" presId="urn:microsoft.com/office/officeart/2005/8/layout/hierarchy6"/>
    <dgm:cxn modelId="{84A8FAE6-1F84-47FB-8C0D-D6E1EC570710}" type="presParOf" srcId="{E52E2D56-7766-450E-B3E0-A8FB8D5CB11C}" destId="{09EFF117-BFDB-45B9-9CEB-F368D17ADD31}" srcOrd="0" destOrd="0" presId="urn:microsoft.com/office/officeart/2005/8/layout/hierarchy6"/>
    <dgm:cxn modelId="{0EC3B320-721B-43E9-86E6-25E44F5D85C6}" type="presParOf" srcId="{E52E2D56-7766-450E-B3E0-A8FB8D5CB11C}" destId="{5A1627C0-CBD4-4737-BEEA-E9079ED89182}" srcOrd="1" destOrd="0" presId="urn:microsoft.com/office/officeart/2005/8/layout/hierarchy6"/>
    <dgm:cxn modelId="{49EBB03D-7B2D-417D-A44B-5BBEB97BA293}" type="presParOf" srcId="{5A1627C0-CBD4-4737-BEEA-E9079ED89182}" destId="{EC1CBDFE-8CA3-4F74-92E4-90B179649392}" srcOrd="0" destOrd="0" presId="urn:microsoft.com/office/officeart/2005/8/layout/hierarchy6"/>
    <dgm:cxn modelId="{5893097F-7428-4D67-A527-06D81A000936}" type="presParOf" srcId="{5A1627C0-CBD4-4737-BEEA-E9079ED89182}" destId="{60B6FD30-3BF1-4831-9603-1A281BE1E2FA}" srcOrd="1" destOrd="0" presId="urn:microsoft.com/office/officeart/2005/8/layout/hierarchy6"/>
    <dgm:cxn modelId="{868393E2-FCDD-4D75-970F-D96CC96F6515}" type="presParOf" srcId="{60B6FD30-3BF1-4831-9603-1A281BE1E2FA}" destId="{F23A3F73-6035-4FE3-ABFA-79610F5655FA}" srcOrd="0" destOrd="0" presId="urn:microsoft.com/office/officeart/2005/8/layout/hierarchy6"/>
    <dgm:cxn modelId="{C96EE009-2897-454E-82F6-AF82D9DDC712}" type="presParOf" srcId="{60B6FD30-3BF1-4831-9603-1A281BE1E2FA}" destId="{11BBDA44-7B33-414C-85A8-B3D27078AC63}" srcOrd="1" destOrd="0" presId="urn:microsoft.com/office/officeart/2005/8/layout/hierarchy6"/>
    <dgm:cxn modelId="{7F8EC8ED-DDD8-48C6-BFAD-B896E3F30B71}" type="presParOf" srcId="{5A1627C0-CBD4-4737-BEEA-E9079ED89182}" destId="{5B5CFB13-D277-421A-92AD-2284F0921C73}" srcOrd="2" destOrd="0" presId="urn:microsoft.com/office/officeart/2005/8/layout/hierarchy6"/>
    <dgm:cxn modelId="{61466D5B-D12E-4A9B-BE42-E8BB3A25168B}" type="presParOf" srcId="{5A1627C0-CBD4-4737-BEEA-E9079ED89182}" destId="{AA5814D1-0F1E-42D2-BC07-5A97A7C701D2}" srcOrd="3" destOrd="0" presId="urn:microsoft.com/office/officeart/2005/8/layout/hierarchy6"/>
    <dgm:cxn modelId="{D321ED61-66FB-40DD-AA3E-DE2779D9C41C}" type="presParOf" srcId="{AA5814D1-0F1E-42D2-BC07-5A97A7C701D2}" destId="{A05B0A5F-B0EE-4A95-AF12-823045D9AB70}" srcOrd="0" destOrd="0" presId="urn:microsoft.com/office/officeart/2005/8/layout/hierarchy6"/>
    <dgm:cxn modelId="{4FE32205-451F-4FCE-B591-3A468FFC66BF}" type="presParOf" srcId="{AA5814D1-0F1E-42D2-BC07-5A97A7C701D2}" destId="{45A46C1C-C3E3-437F-96D5-268321757F1F}" srcOrd="1" destOrd="0" presId="urn:microsoft.com/office/officeart/2005/8/layout/hierarchy6"/>
    <dgm:cxn modelId="{D787A11E-4458-4BB4-8E68-F6A34210497C}" type="presParOf" srcId="{3149E9FE-7F7E-4C3F-B2E6-FBD2893DEF66}" destId="{ECEF5572-6002-4B79-904C-F40700D8F5DF}" srcOrd="2" destOrd="0" presId="urn:microsoft.com/office/officeart/2005/8/layout/hierarchy6"/>
    <dgm:cxn modelId="{68871F8C-94EA-439B-B192-EF82FD371AA0}" type="presParOf" srcId="{3149E9FE-7F7E-4C3F-B2E6-FBD2893DEF66}" destId="{215D143A-B4B0-4423-8B74-BAE2555A27A0}" srcOrd="3" destOrd="0" presId="urn:microsoft.com/office/officeart/2005/8/layout/hierarchy6"/>
    <dgm:cxn modelId="{DDD9C32E-55A6-40B7-A78D-83C8E21C2A40}" type="presParOf" srcId="{215D143A-B4B0-4423-8B74-BAE2555A27A0}" destId="{01D64D66-79E8-41AC-8894-954203CD45EF}" srcOrd="0" destOrd="0" presId="urn:microsoft.com/office/officeart/2005/8/layout/hierarchy6"/>
    <dgm:cxn modelId="{EEDD39CF-42D0-4589-BC52-EBFE1686201B}" type="presParOf" srcId="{215D143A-B4B0-4423-8B74-BAE2555A27A0}" destId="{9CE2931D-E12A-4299-847D-EDBA2754C8F4}" srcOrd="1" destOrd="0" presId="urn:microsoft.com/office/officeart/2005/8/layout/hierarchy6"/>
    <dgm:cxn modelId="{1C8C53A2-E51D-4428-AE9A-AC4E38A3A49C}" type="presParOf" srcId="{9CE2931D-E12A-4299-847D-EDBA2754C8F4}" destId="{40A294BA-CBF1-4C83-8D87-7E3A37E3C79B}" srcOrd="0" destOrd="0" presId="urn:microsoft.com/office/officeart/2005/8/layout/hierarchy6"/>
    <dgm:cxn modelId="{A471EF4A-B9FE-4EAE-8C9D-A209493749D6}" type="presParOf" srcId="{9CE2931D-E12A-4299-847D-EDBA2754C8F4}" destId="{3F0C5DEA-370A-4B7E-B0A7-0B43A1ECA25B}" srcOrd="1" destOrd="0" presId="urn:microsoft.com/office/officeart/2005/8/layout/hierarchy6"/>
    <dgm:cxn modelId="{51976E9A-9C60-4FCC-883A-BF530A9C21E4}" type="presParOf" srcId="{3F0C5DEA-370A-4B7E-B0A7-0B43A1ECA25B}" destId="{F47B6ABA-DD25-44CB-A6BF-11D6EC2A25B3}" srcOrd="0" destOrd="0" presId="urn:microsoft.com/office/officeart/2005/8/layout/hierarchy6"/>
    <dgm:cxn modelId="{7338AA1E-F13D-4DE2-B1E7-3820A18088A1}" type="presParOf" srcId="{3F0C5DEA-370A-4B7E-B0A7-0B43A1ECA25B}" destId="{31EF116E-7CE6-41EC-80DD-DBBD90CFDE93}" srcOrd="1" destOrd="0" presId="urn:microsoft.com/office/officeart/2005/8/layout/hierarchy6"/>
    <dgm:cxn modelId="{8C79EF32-84B8-49CB-9984-28F87477A5AA}" type="presParOf" srcId="{9CE2931D-E12A-4299-847D-EDBA2754C8F4}" destId="{B2DEDD3A-955D-4ED3-9378-536043E13F96}" srcOrd="2" destOrd="0" presId="urn:microsoft.com/office/officeart/2005/8/layout/hierarchy6"/>
    <dgm:cxn modelId="{CE50350D-A104-4AF1-AC10-DA69A11FD9F9}" type="presParOf" srcId="{9CE2931D-E12A-4299-847D-EDBA2754C8F4}" destId="{1858BE86-E9DC-499F-B331-21C1E4DB0E99}" srcOrd="3" destOrd="0" presId="urn:microsoft.com/office/officeart/2005/8/layout/hierarchy6"/>
    <dgm:cxn modelId="{EFF7C01A-C893-4726-AA33-28BB12398DC6}" type="presParOf" srcId="{1858BE86-E9DC-499F-B331-21C1E4DB0E99}" destId="{ECE0D07F-8571-46F7-B304-39EDD75771BA}" srcOrd="0" destOrd="0" presId="urn:microsoft.com/office/officeart/2005/8/layout/hierarchy6"/>
    <dgm:cxn modelId="{45B19D0B-7C3E-440E-99EF-9972B38FE92C}" type="presParOf" srcId="{1858BE86-E9DC-499F-B331-21C1E4DB0E99}" destId="{B8DDB724-03F7-41D5-A428-C9A33540DD8B}" srcOrd="1" destOrd="0" presId="urn:microsoft.com/office/officeart/2005/8/layout/hierarchy6"/>
    <dgm:cxn modelId="{3489743E-775B-4D32-9A60-E22C52EA05DE}" type="presParOf" srcId="{6CE99B9B-41B2-4DE0-B301-287BE0DD6599}" destId="{B6DC36BC-27EE-441B-9F3D-DF30135C7D01}" srcOrd="1" destOrd="0" presId="urn:microsoft.com/office/officeart/2005/8/layout/hierarchy6"/>
    <dgm:cxn modelId="{19B10014-FF44-4A00-B9C1-F3D7CD9F87D4}" type="presParOf" srcId="{B6DC36BC-27EE-441B-9F3D-DF30135C7D01}" destId="{2FB222BC-B127-49D3-A85D-E86B92AD0205}" srcOrd="0" destOrd="0" presId="urn:microsoft.com/office/officeart/2005/8/layout/hierarchy6"/>
    <dgm:cxn modelId="{C9163596-2860-4395-8943-9EAEB3B7535D}" type="presParOf" srcId="{2FB222BC-B127-49D3-A85D-E86B92AD0205}" destId="{22368CC0-E76E-49AD-BC99-2265CFA71443}" srcOrd="0" destOrd="0" presId="urn:microsoft.com/office/officeart/2005/8/layout/hierarchy6"/>
    <dgm:cxn modelId="{24037E97-8327-448B-A641-820D6123BDF4}" type="presParOf" srcId="{2FB222BC-B127-49D3-A85D-E86B92AD0205}" destId="{0EACF8A9-DA2E-47D2-8546-D33C014EA7A5}" srcOrd="1" destOrd="0" presId="urn:microsoft.com/office/officeart/2005/8/layout/hierarchy6"/>
    <dgm:cxn modelId="{AF5F9387-C986-4806-91E9-752C7FE0198A}" type="presParOf" srcId="{B6DC36BC-27EE-441B-9F3D-DF30135C7D01}" destId="{9124C828-7C2A-4838-A5CB-04D8965E492A}" srcOrd="1" destOrd="0" presId="urn:microsoft.com/office/officeart/2005/8/layout/hierarchy6"/>
    <dgm:cxn modelId="{BA43BB65-544F-4815-A1A2-AA1B0D231FF4}" type="presParOf" srcId="{9124C828-7C2A-4838-A5CB-04D8965E492A}" destId="{7D5FE737-DE6F-463A-847A-E7A8F4B8E2C5}" srcOrd="0" destOrd="0" presId="urn:microsoft.com/office/officeart/2005/8/layout/hierarchy6"/>
    <dgm:cxn modelId="{335BB2D8-EC99-49DB-AE00-910FF903970F}" type="presParOf" srcId="{B6DC36BC-27EE-441B-9F3D-DF30135C7D01}" destId="{18060223-C19A-4CB3-BDAF-3C1A18271884}" srcOrd="2" destOrd="0" presId="urn:microsoft.com/office/officeart/2005/8/layout/hierarchy6"/>
    <dgm:cxn modelId="{9075DAD8-15A9-469C-8D3D-E0677593753B}" type="presParOf" srcId="{18060223-C19A-4CB3-BDAF-3C1A18271884}" destId="{D873FC4D-E7AB-4883-AAA7-BA92FD1C9FE4}" srcOrd="0" destOrd="0" presId="urn:microsoft.com/office/officeart/2005/8/layout/hierarchy6"/>
    <dgm:cxn modelId="{DB67C6CE-3445-4D12-8491-3CA556494413}" type="presParOf" srcId="{18060223-C19A-4CB3-BDAF-3C1A18271884}" destId="{D381DC4A-29CA-4B54-B70B-6A0720C04890}" srcOrd="1" destOrd="0" presId="urn:microsoft.com/office/officeart/2005/8/layout/hierarchy6"/>
    <dgm:cxn modelId="{469E3794-111C-4C61-8688-0E8181BE32DA}" type="presParOf" srcId="{B6DC36BC-27EE-441B-9F3D-DF30135C7D01}" destId="{8FD8DBFA-5707-4159-8A61-98151F214944}" srcOrd="3" destOrd="0" presId="urn:microsoft.com/office/officeart/2005/8/layout/hierarchy6"/>
    <dgm:cxn modelId="{E135AE2A-79E6-41C2-A979-9D3069D4D973}" type="presParOf" srcId="{8FD8DBFA-5707-4159-8A61-98151F214944}" destId="{95EC4BB0-F9FE-4E22-A4AF-B4BCC1917FDC}" srcOrd="0" destOrd="0" presId="urn:microsoft.com/office/officeart/2005/8/layout/hierarchy6"/>
    <dgm:cxn modelId="{39407715-74FE-499C-8ADE-831C9D34AC79}" type="presParOf" srcId="{B6DC36BC-27EE-441B-9F3D-DF30135C7D01}" destId="{64AE924B-9E6A-43AA-BBC1-61CBC58CA8EC}" srcOrd="4" destOrd="0" presId="urn:microsoft.com/office/officeart/2005/8/layout/hierarchy6"/>
    <dgm:cxn modelId="{719927CD-B85A-402C-B237-93277DD47FD3}" type="presParOf" srcId="{64AE924B-9E6A-43AA-BBC1-61CBC58CA8EC}" destId="{49394E5F-2CC6-429C-8E3A-5C7459205D18}" srcOrd="0" destOrd="0" presId="urn:microsoft.com/office/officeart/2005/8/layout/hierarchy6"/>
    <dgm:cxn modelId="{7BA8FB6E-2665-40C9-9ABE-B704A595208D}" type="presParOf" srcId="{64AE924B-9E6A-43AA-BBC1-61CBC58CA8EC}" destId="{3C91FBD7-AC93-4979-B424-9E87FCF1128E}" srcOrd="1" destOrd="0" presId="urn:microsoft.com/office/officeart/2005/8/layout/hierarchy6"/>
    <dgm:cxn modelId="{9ED3E2B9-4CDC-4524-BB98-49E0E445F85A}" type="presParOf" srcId="{B6DC36BC-27EE-441B-9F3D-DF30135C7D01}" destId="{F3E236C1-5703-4D0E-AACD-F9BD00F572DC}" srcOrd="5" destOrd="0" presId="urn:microsoft.com/office/officeart/2005/8/layout/hierarchy6"/>
    <dgm:cxn modelId="{163BCAAD-1627-4B69-959C-C8770A4D61E7}" type="presParOf" srcId="{F3E236C1-5703-4D0E-AACD-F9BD00F572DC}" destId="{37EC3FEA-06E3-45B0-9F5B-CC2EEBA68E20}" srcOrd="0" destOrd="0" presId="urn:microsoft.com/office/officeart/2005/8/layout/hierarchy6"/>
    <dgm:cxn modelId="{01D79403-8091-423C-84FF-FBD2CD6AF6DE}" type="presParOf" srcId="{B6DC36BC-27EE-441B-9F3D-DF30135C7D01}" destId="{74E5731B-92E0-47C4-88D9-8DBD4FFF1317}" srcOrd="6" destOrd="0" presId="urn:microsoft.com/office/officeart/2005/8/layout/hierarchy6"/>
    <dgm:cxn modelId="{AADCF50C-6DC2-4173-A7D1-4F3717768151}" type="presParOf" srcId="{74E5731B-92E0-47C4-88D9-8DBD4FFF1317}" destId="{2D71D93A-29A2-49F5-9D11-E34F87EDBDB8}" srcOrd="0" destOrd="0" presId="urn:microsoft.com/office/officeart/2005/8/layout/hierarchy6"/>
    <dgm:cxn modelId="{5FFA2931-5C25-4B0C-878F-95C5D8C9C7E4}" type="presParOf" srcId="{74E5731B-92E0-47C4-88D9-8DBD4FFF1317}" destId="{E6C59BAB-C63D-4A8E-A123-46C45933505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1D93A-29A2-49F5-9D11-E34F87EDBDB8}">
      <dsp:nvSpPr>
        <dsp:cNvPr id="0" name=""/>
        <dsp:cNvSpPr/>
      </dsp:nvSpPr>
      <dsp:spPr>
        <a:xfrm>
          <a:off x="0" y="2226276"/>
          <a:ext cx="10515600" cy="5658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 1 </a:t>
          </a:r>
        </a:p>
      </dsp:txBody>
      <dsp:txXfrm>
        <a:off x="0" y="2226276"/>
        <a:ext cx="3154680" cy="565829"/>
      </dsp:txXfrm>
    </dsp:sp>
    <dsp:sp modelId="{49394E5F-2CC6-429C-8E3A-5C7459205D18}">
      <dsp:nvSpPr>
        <dsp:cNvPr id="0" name=""/>
        <dsp:cNvSpPr/>
      </dsp:nvSpPr>
      <dsp:spPr>
        <a:xfrm>
          <a:off x="0" y="1566141"/>
          <a:ext cx="10515600" cy="5658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 2 </a:t>
          </a:r>
        </a:p>
      </dsp:txBody>
      <dsp:txXfrm>
        <a:off x="0" y="1566141"/>
        <a:ext cx="3154680" cy="565829"/>
      </dsp:txXfrm>
    </dsp:sp>
    <dsp:sp modelId="{D873FC4D-E7AB-4883-AAA7-BA92FD1C9FE4}">
      <dsp:nvSpPr>
        <dsp:cNvPr id="0" name=""/>
        <dsp:cNvSpPr/>
      </dsp:nvSpPr>
      <dsp:spPr>
        <a:xfrm>
          <a:off x="0" y="906006"/>
          <a:ext cx="10515600" cy="5658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 3</a:t>
          </a:r>
        </a:p>
      </dsp:txBody>
      <dsp:txXfrm>
        <a:off x="0" y="906006"/>
        <a:ext cx="3154680" cy="565829"/>
      </dsp:txXfrm>
    </dsp:sp>
    <dsp:sp modelId="{22368CC0-E76E-49AD-BC99-2265CFA71443}">
      <dsp:nvSpPr>
        <dsp:cNvPr id="0" name=""/>
        <dsp:cNvSpPr/>
      </dsp:nvSpPr>
      <dsp:spPr>
        <a:xfrm>
          <a:off x="0" y="245872"/>
          <a:ext cx="10515600" cy="5658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Root (publicly available in the block header)</a:t>
          </a:r>
        </a:p>
      </dsp:txBody>
      <dsp:txXfrm>
        <a:off x="0" y="245872"/>
        <a:ext cx="3154680" cy="565829"/>
      </dsp:txXfrm>
    </dsp:sp>
    <dsp:sp modelId="{838C4174-0EFE-4F7A-9957-CD4EDB2CA93C}">
      <dsp:nvSpPr>
        <dsp:cNvPr id="0" name=""/>
        <dsp:cNvSpPr/>
      </dsp:nvSpPr>
      <dsp:spPr>
        <a:xfrm>
          <a:off x="6376340" y="293024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Merkle</a:t>
          </a:r>
          <a:r>
            <a:rPr lang="en-US" sz="1200" kern="1200" dirty="0"/>
            <a:t> root</a:t>
          </a:r>
        </a:p>
      </dsp:txBody>
      <dsp:txXfrm>
        <a:off x="6390150" y="306834"/>
        <a:ext cx="679667" cy="443904"/>
      </dsp:txXfrm>
    </dsp:sp>
    <dsp:sp modelId="{B4368F1E-84E9-48E7-AB9D-FE413B4A222C}">
      <dsp:nvSpPr>
        <dsp:cNvPr id="0" name=""/>
        <dsp:cNvSpPr/>
      </dsp:nvSpPr>
      <dsp:spPr>
        <a:xfrm>
          <a:off x="4891037" y="764549"/>
          <a:ext cx="1838946" cy="188609"/>
        </a:xfrm>
        <a:custGeom>
          <a:avLst/>
          <a:gdLst/>
          <a:ahLst/>
          <a:cxnLst/>
          <a:rect l="0" t="0" r="0" b="0"/>
          <a:pathLst>
            <a:path>
              <a:moveTo>
                <a:pt x="1838946" y="0"/>
              </a:moveTo>
              <a:lnTo>
                <a:pt x="1838946" y="94304"/>
              </a:lnTo>
              <a:lnTo>
                <a:pt x="0" y="94304"/>
              </a:lnTo>
              <a:lnTo>
                <a:pt x="0" y="1886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00BE-75AA-442F-A684-CE4E3ED57F36}">
      <dsp:nvSpPr>
        <dsp:cNvPr id="0" name=""/>
        <dsp:cNvSpPr/>
      </dsp:nvSpPr>
      <dsp:spPr>
        <a:xfrm>
          <a:off x="4537394" y="953159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H(H(1,2), H(3,4))</a:t>
          </a:r>
        </a:p>
      </dsp:txBody>
      <dsp:txXfrm>
        <a:off x="4551204" y="966969"/>
        <a:ext cx="679667" cy="443904"/>
      </dsp:txXfrm>
    </dsp:sp>
    <dsp:sp modelId="{65B382F2-1FA2-4C5C-B0B8-64B6D45D0FCF}">
      <dsp:nvSpPr>
        <dsp:cNvPr id="0" name=""/>
        <dsp:cNvSpPr/>
      </dsp:nvSpPr>
      <dsp:spPr>
        <a:xfrm>
          <a:off x="3971564" y="1424684"/>
          <a:ext cx="919473" cy="188609"/>
        </a:xfrm>
        <a:custGeom>
          <a:avLst/>
          <a:gdLst/>
          <a:ahLst/>
          <a:cxnLst/>
          <a:rect l="0" t="0" r="0" b="0"/>
          <a:pathLst>
            <a:path>
              <a:moveTo>
                <a:pt x="919473" y="0"/>
              </a:moveTo>
              <a:lnTo>
                <a:pt x="919473" y="94304"/>
              </a:lnTo>
              <a:lnTo>
                <a:pt x="0" y="94304"/>
              </a:lnTo>
              <a:lnTo>
                <a:pt x="0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022A3-0036-4730-BF57-FA4C4CFCCB71}">
      <dsp:nvSpPr>
        <dsp:cNvPr id="0" name=""/>
        <dsp:cNvSpPr/>
      </dsp:nvSpPr>
      <dsp:spPr>
        <a:xfrm>
          <a:off x="3617920" y="1613293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H(1,2)</a:t>
          </a:r>
        </a:p>
      </dsp:txBody>
      <dsp:txXfrm>
        <a:off x="3631730" y="1627103"/>
        <a:ext cx="679667" cy="443904"/>
      </dsp:txXfrm>
    </dsp:sp>
    <dsp:sp modelId="{2FD106CB-FA08-4584-A7C7-9801023670A5}">
      <dsp:nvSpPr>
        <dsp:cNvPr id="0" name=""/>
        <dsp:cNvSpPr/>
      </dsp:nvSpPr>
      <dsp:spPr>
        <a:xfrm>
          <a:off x="3511827" y="2084818"/>
          <a:ext cx="459736" cy="188609"/>
        </a:xfrm>
        <a:custGeom>
          <a:avLst/>
          <a:gdLst/>
          <a:ahLst/>
          <a:cxnLst/>
          <a:rect l="0" t="0" r="0" b="0"/>
          <a:pathLst>
            <a:path>
              <a:moveTo>
                <a:pt x="459736" y="0"/>
              </a:moveTo>
              <a:lnTo>
                <a:pt x="459736" y="94304"/>
              </a:lnTo>
              <a:lnTo>
                <a:pt x="0" y="94304"/>
              </a:lnTo>
              <a:lnTo>
                <a:pt x="0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C67F8-E516-43E5-972E-FC2507C55626}">
      <dsp:nvSpPr>
        <dsp:cNvPr id="0" name=""/>
        <dsp:cNvSpPr/>
      </dsp:nvSpPr>
      <dsp:spPr>
        <a:xfrm>
          <a:off x="3158184" y="2273428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</a:t>
          </a:r>
        </a:p>
      </dsp:txBody>
      <dsp:txXfrm>
        <a:off x="3171994" y="2287238"/>
        <a:ext cx="679667" cy="443904"/>
      </dsp:txXfrm>
    </dsp:sp>
    <dsp:sp modelId="{F099BC12-AC61-48E7-AD43-C43E0020D198}">
      <dsp:nvSpPr>
        <dsp:cNvPr id="0" name=""/>
        <dsp:cNvSpPr/>
      </dsp:nvSpPr>
      <dsp:spPr>
        <a:xfrm>
          <a:off x="3971564" y="2084818"/>
          <a:ext cx="459736" cy="18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"/>
              </a:lnTo>
              <a:lnTo>
                <a:pt x="459736" y="94304"/>
              </a:lnTo>
              <a:lnTo>
                <a:pt x="459736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8F092-976B-4E7A-959B-841EEC1E244C}">
      <dsp:nvSpPr>
        <dsp:cNvPr id="0" name=""/>
        <dsp:cNvSpPr/>
      </dsp:nvSpPr>
      <dsp:spPr>
        <a:xfrm>
          <a:off x="4077657" y="2273428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</a:p>
      </dsp:txBody>
      <dsp:txXfrm>
        <a:off x="4091467" y="2287238"/>
        <a:ext cx="679667" cy="443904"/>
      </dsp:txXfrm>
    </dsp:sp>
    <dsp:sp modelId="{50374DF3-8354-42CF-A237-4A9E2FA74E53}">
      <dsp:nvSpPr>
        <dsp:cNvPr id="0" name=""/>
        <dsp:cNvSpPr/>
      </dsp:nvSpPr>
      <dsp:spPr>
        <a:xfrm>
          <a:off x="4891037" y="1424684"/>
          <a:ext cx="919473" cy="18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"/>
              </a:lnTo>
              <a:lnTo>
                <a:pt x="919473" y="94304"/>
              </a:lnTo>
              <a:lnTo>
                <a:pt x="919473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3A051-3F49-47A6-9E7B-F757E9F28AC6}">
      <dsp:nvSpPr>
        <dsp:cNvPr id="0" name=""/>
        <dsp:cNvSpPr/>
      </dsp:nvSpPr>
      <dsp:spPr>
        <a:xfrm>
          <a:off x="5456867" y="1613293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H(3,4)</a:t>
          </a:r>
        </a:p>
      </dsp:txBody>
      <dsp:txXfrm>
        <a:off x="5470677" y="1627103"/>
        <a:ext cx="679667" cy="443904"/>
      </dsp:txXfrm>
    </dsp:sp>
    <dsp:sp modelId="{4B9C1802-994B-4123-AE51-0D26E511B9C5}">
      <dsp:nvSpPr>
        <dsp:cNvPr id="0" name=""/>
        <dsp:cNvSpPr/>
      </dsp:nvSpPr>
      <dsp:spPr>
        <a:xfrm>
          <a:off x="5350774" y="2084818"/>
          <a:ext cx="459736" cy="188609"/>
        </a:xfrm>
        <a:custGeom>
          <a:avLst/>
          <a:gdLst/>
          <a:ahLst/>
          <a:cxnLst/>
          <a:rect l="0" t="0" r="0" b="0"/>
          <a:pathLst>
            <a:path>
              <a:moveTo>
                <a:pt x="459736" y="0"/>
              </a:moveTo>
              <a:lnTo>
                <a:pt x="459736" y="94304"/>
              </a:lnTo>
              <a:lnTo>
                <a:pt x="0" y="94304"/>
              </a:lnTo>
              <a:lnTo>
                <a:pt x="0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C84EF-E4D2-4043-A371-07A9739561A0}">
      <dsp:nvSpPr>
        <dsp:cNvPr id="0" name=""/>
        <dsp:cNvSpPr/>
      </dsp:nvSpPr>
      <dsp:spPr>
        <a:xfrm>
          <a:off x="4997130" y="2273428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</a:t>
          </a:r>
        </a:p>
      </dsp:txBody>
      <dsp:txXfrm>
        <a:off x="5010940" y="2287238"/>
        <a:ext cx="679667" cy="443904"/>
      </dsp:txXfrm>
    </dsp:sp>
    <dsp:sp modelId="{20AE4CA5-03A0-40BE-BB3B-6828EE9A4D81}">
      <dsp:nvSpPr>
        <dsp:cNvPr id="0" name=""/>
        <dsp:cNvSpPr/>
      </dsp:nvSpPr>
      <dsp:spPr>
        <a:xfrm>
          <a:off x="5810510" y="2084818"/>
          <a:ext cx="459736" cy="18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"/>
              </a:lnTo>
              <a:lnTo>
                <a:pt x="459736" y="94304"/>
              </a:lnTo>
              <a:lnTo>
                <a:pt x="459736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A2C4E-87EA-4097-919D-D483D251FADE}">
      <dsp:nvSpPr>
        <dsp:cNvPr id="0" name=""/>
        <dsp:cNvSpPr/>
      </dsp:nvSpPr>
      <dsp:spPr>
        <a:xfrm>
          <a:off x="5916603" y="2273428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</a:p>
      </dsp:txBody>
      <dsp:txXfrm>
        <a:off x="5930413" y="2287238"/>
        <a:ext cx="679667" cy="443904"/>
      </dsp:txXfrm>
    </dsp:sp>
    <dsp:sp modelId="{59FF9AB1-7696-4969-9744-7489ED98D992}">
      <dsp:nvSpPr>
        <dsp:cNvPr id="0" name=""/>
        <dsp:cNvSpPr/>
      </dsp:nvSpPr>
      <dsp:spPr>
        <a:xfrm>
          <a:off x="6729984" y="764549"/>
          <a:ext cx="1838946" cy="18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"/>
              </a:lnTo>
              <a:lnTo>
                <a:pt x="1838946" y="94304"/>
              </a:lnTo>
              <a:lnTo>
                <a:pt x="1838946" y="1886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F5486-9616-4D5A-8721-DDE6FC276A67}">
      <dsp:nvSpPr>
        <dsp:cNvPr id="0" name=""/>
        <dsp:cNvSpPr/>
      </dsp:nvSpPr>
      <dsp:spPr>
        <a:xfrm>
          <a:off x="8215286" y="953159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H(H(5,6), H(7,8))</a:t>
          </a:r>
        </a:p>
      </dsp:txBody>
      <dsp:txXfrm>
        <a:off x="8229096" y="966969"/>
        <a:ext cx="679667" cy="443904"/>
      </dsp:txXfrm>
    </dsp:sp>
    <dsp:sp modelId="{3E8B5DF5-E300-4A64-8C68-7D6F38DDC6BA}">
      <dsp:nvSpPr>
        <dsp:cNvPr id="0" name=""/>
        <dsp:cNvSpPr/>
      </dsp:nvSpPr>
      <dsp:spPr>
        <a:xfrm>
          <a:off x="7649457" y="1424684"/>
          <a:ext cx="919473" cy="188609"/>
        </a:xfrm>
        <a:custGeom>
          <a:avLst/>
          <a:gdLst/>
          <a:ahLst/>
          <a:cxnLst/>
          <a:rect l="0" t="0" r="0" b="0"/>
          <a:pathLst>
            <a:path>
              <a:moveTo>
                <a:pt x="919473" y="0"/>
              </a:moveTo>
              <a:lnTo>
                <a:pt x="919473" y="94304"/>
              </a:lnTo>
              <a:lnTo>
                <a:pt x="0" y="94304"/>
              </a:lnTo>
              <a:lnTo>
                <a:pt x="0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FF117-BFDB-45B9-9CEB-F368D17ADD31}">
      <dsp:nvSpPr>
        <dsp:cNvPr id="0" name=""/>
        <dsp:cNvSpPr/>
      </dsp:nvSpPr>
      <dsp:spPr>
        <a:xfrm>
          <a:off x="7295813" y="1613293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H(5,6)</a:t>
          </a:r>
        </a:p>
      </dsp:txBody>
      <dsp:txXfrm>
        <a:off x="7309623" y="1627103"/>
        <a:ext cx="679667" cy="443904"/>
      </dsp:txXfrm>
    </dsp:sp>
    <dsp:sp modelId="{EC1CBDFE-8CA3-4F74-92E4-90B179649392}">
      <dsp:nvSpPr>
        <dsp:cNvPr id="0" name=""/>
        <dsp:cNvSpPr/>
      </dsp:nvSpPr>
      <dsp:spPr>
        <a:xfrm>
          <a:off x="7189720" y="2084818"/>
          <a:ext cx="459736" cy="188609"/>
        </a:xfrm>
        <a:custGeom>
          <a:avLst/>
          <a:gdLst/>
          <a:ahLst/>
          <a:cxnLst/>
          <a:rect l="0" t="0" r="0" b="0"/>
          <a:pathLst>
            <a:path>
              <a:moveTo>
                <a:pt x="459736" y="0"/>
              </a:moveTo>
              <a:lnTo>
                <a:pt x="459736" y="94304"/>
              </a:lnTo>
              <a:lnTo>
                <a:pt x="0" y="94304"/>
              </a:lnTo>
              <a:lnTo>
                <a:pt x="0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A3F73-6035-4FE3-ABFA-79610F5655FA}">
      <dsp:nvSpPr>
        <dsp:cNvPr id="0" name=""/>
        <dsp:cNvSpPr/>
      </dsp:nvSpPr>
      <dsp:spPr>
        <a:xfrm>
          <a:off x="6836077" y="2273428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</a:p>
      </dsp:txBody>
      <dsp:txXfrm>
        <a:off x="6849887" y="2287238"/>
        <a:ext cx="679667" cy="443904"/>
      </dsp:txXfrm>
    </dsp:sp>
    <dsp:sp modelId="{5B5CFB13-D277-421A-92AD-2284F0921C73}">
      <dsp:nvSpPr>
        <dsp:cNvPr id="0" name=""/>
        <dsp:cNvSpPr/>
      </dsp:nvSpPr>
      <dsp:spPr>
        <a:xfrm>
          <a:off x="7649457" y="2084818"/>
          <a:ext cx="459736" cy="18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"/>
              </a:lnTo>
              <a:lnTo>
                <a:pt x="459736" y="94304"/>
              </a:lnTo>
              <a:lnTo>
                <a:pt x="459736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B0A5F-B0EE-4A95-AF12-823045D9AB70}">
      <dsp:nvSpPr>
        <dsp:cNvPr id="0" name=""/>
        <dsp:cNvSpPr/>
      </dsp:nvSpPr>
      <dsp:spPr>
        <a:xfrm>
          <a:off x="7755550" y="2273428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</a:t>
          </a:r>
        </a:p>
      </dsp:txBody>
      <dsp:txXfrm>
        <a:off x="7769360" y="2287238"/>
        <a:ext cx="679667" cy="443904"/>
      </dsp:txXfrm>
    </dsp:sp>
    <dsp:sp modelId="{ECEF5572-6002-4B79-904C-F40700D8F5DF}">
      <dsp:nvSpPr>
        <dsp:cNvPr id="0" name=""/>
        <dsp:cNvSpPr/>
      </dsp:nvSpPr>
      <dsp:spPr>
        <a:xfrm>
          <a:off x="8568930" y="1424684"/>
          <a:ext cx="919473" cy="18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"/>
              </a:lnTo>
              <a:lnTo>
                <a:pt x="919473" y="94304"/>
              </a:lnTo>
              <a:lnTo>
                <a:pt x="919473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64D66-79E8-41AC-8894-954203CD45EF}">
      <dsp:nvSpPr>
        <dsp:cNvPr id="0" name=""/>
        <dsp:cNvSpPr/>
      </dsp:nvSpPr>
      <dsp:spPr>
        <a:xfrm>
          <a:off x="9134760" y="1613293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H(7,8)</a:t>
          </a:r>
        </a:p>
      </dsp:txBody>
      <dsp:txXfrm>
        <a:off x="9148570" y="1627103"/>
        <a:ext cx="679667" cy="443904"/>
      </dsp:txXfrm>
    </dsp:sp>
    <dsp:sp modelId="{40A294BA-CBF1-4C83-8D87-7E3A37E3C79B}">
      <dsp:nvSpPr>
        <dsp:cNvPr id="0" name=""/>
        <dsp:cNvSpPr/>
      </dsp:nvSpPr>
      <dsp:spPr>
        <a:xfrm>
          <a:off x="9028666" y="2084818"/>
          <a:ext cx="459736" cy="188609"/>
        </a:xfrm>
        <a:custGeom>
          <a:avLst/>
          <a:gdLst/>
          <a:ahLst/>
          <a:cxnLst/>
          <a:rect l="0" t="0" r="0" b="0"/>
          <a:pathLst>
            <a:path>
              <a:moveTo>
                <a:pt x="459736" y="0"/>
              </a:moveTo>
              <a:lnTo>
                <a:pt x="459736" y="94304"/>
              </a:lnTo>
              <a:lnTo>
                <a:pt x="0" y="94304"/>
              </a:lnTo>
              <a:lnTo>
                <a:pt x="0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6ABA-DD25-44CB-A6BF-11D6EC2A25B3}">
      <dsp:nvSpPr>
        <dsp:cNvPr id="0" name=""/>
        <dsp:cNvSpPr/>
      </dsp:nvSpPr>
      <dsp:spPr>
        <a:xfrm>
          <a:off x="8675023" y="2273428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</a:t>
          </a:r>
        </a:p>
      </dsp:txBody>
      <dsp:txXfrm>
        <a:off x="8688833" y="2287238"/>
        <a:ext cx="679667" cy="443904"/>
      </dsp:txXfrm>
    </dsp:sp>
    <dsp:sp modelId="{B2DEDD3A-955D-4ED3-9378-536043E13F96}">
      <dsp:nvSpPr>
        <dsp:cNvPr id="0" name=""/>
        <dsp:cNvSpPr/>
      </dsp:nvSpPr>
      <dsp:spPr>
        <a:xfrm>
          <a:off x="9488403" y="2084818"/>
          <a:ext cx="459736" cy="18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4"/>
              </a:lnTo>
              <a:lnTo>
                <a:pt x="459736" y="94304"/>
              </a:lnTo>
              <a:lnTo>
                <a:pt x="459736" y="188609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0D07F-8571-46F7-B304-39EDD75771BA}">
      <dsp:nvSpPr>
        <dsp:cNvPr id="0" name=""/>
        <dsp:cNvSpPr/>
      </dsp:nvSpPr>
      <dsp:spPr>
        <a:xfrm>
          <a:off x="9594496" y="2273428"/>
          <a:ext cx="707287" cy="4715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</a:t>
          </a:r>
        </a:p>
      </dsp:txBody>
      <dsp:txXfrm>
        <a:off x="9608306" y="2287238"/>
        <a:ext cx="679667" cy="443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01A97-3B67-4092-925D-FF3D5CD7095E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1D9DC-1EE1-4982-88F8-1D39B8EE7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תצייר</a:t>
            </a:r>
            <a:r>
              <a:rPr lang="he-IL" baseline="0" dirty="0"/>
              <a:t> את העץ על הלוח. רק שים לב להערות בעל עצי מרקל ב </a:t>
            </a:r>
            <a:r>
              <a:rPr lang="en-US" baseline="0" dirty="0"/>
              <a:t>one note</a:t>
            </a:r>
          </a:p>
          <a:p>
            <a:r>
              <a:rPr lang="he-IL" baseline="0" dirty="0"/>
              <a:t>אולי תרגיל?</a:t>
            </a:r>
          </a:p>
          <a:p>
            <a:r>
              <a:rPr lang="he-IL" baseline="0" dirty="0"/>
              <a:t>שכל אחד יצייר עץ עבור</a:t>
            </a:r>
          </a:p>
          <a:p>
            <a:r>
              <a:rPr lang="en-US" baseline="0" dirty="0"/>
              <a:t>CB 1 2 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CB 1 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CB 1 2 </a:t>
            </a:r>
            <a:r>
              <a:rPr lang="en-US" baseline="0"/>
              <a:t>3 4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1D9DC-1EE1-4982-88F8-1D39B8EE72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1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1D9DC-1EE1-4982-88F8-1D39B8EE72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7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4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C147-4A81-4E72-A49A-2B4861BAC09D}" type="datetimeFigureOut">
              <a:rPr lang="en-US" smtClean="0"/>
              <a:t>15-Feb-17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8387-9123-4B50-AC5C-E6B546A07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customXml" Target="../../customXml/item2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8.xml"/><Relationship Id="rId12" Type="http://schemas.openxmlformats.org/officeDocument/2006/relationships/customXml" Target="../../customXml/item3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3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9.xml"/><Relationship Id="rId11" Type="http://schemas.openxmlformats.org/officeDocument/2006/relationships/customXml" Target="../../customXml/item4.xml"/><Relationship Id="rId5" Type="http://schemas.openxmlformats.org/officeDocument/2006/relationships/customXml" Target="../../customXml/item10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5.xml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6.xml"/><Relationship Id="rId14" Type="http://schemas.openxmlformats.org/officeDocument/2006/relationships/customXml" Target="../../customXml/item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ファイル:Concrete-block,japan.JPG - Wikipedi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0" b="41280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Blocks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8246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= List of transactions with header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9169" y="1690688"/>
            <a:ext cx="75271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Block #5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9169" y="2429357"/>
            <a:ext cx="11326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TX </a:t>
            </a:r>
          </a:p>
          <a:p>
            <a:pPr algn="ctr"/>
            <a:r>
              <a:rPr lang="en-US" dirty="0" err="1"/>
              <a:t>Coinbase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1032" y="2429356"/>
            <a:ext cx="11326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TX </a:t>
            </a:r>
          </a:p>
          <a:p>
            <a:pPr algn="ctr"/>
            <a:r>
              <a:rPr lang="en-US" dirty="0"/>
              <a:t>51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91110" y="2060021"/>
            <a:ext cx="14891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Time stamp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0276" y="2060021"/>
            <a:ext cx="6545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nbit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59170" y="2060021"/>
            <a:ext cx="9541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Version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2637" y="2060021"/>
            <a:ext cx="17235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hashPrevBlock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34832" y="2060021"/>
            <a:ext cx="8515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Nonce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6186" y="2060021"/>
            <a:ext cx="18549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hashMerkleRoot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2896" y="2429355"/>
            <a:ext cx="11326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TX </a:t>
            </a:r>
          </a:p>
          <a:p>
            <a:pPr algn="ctr"/>
            <a:r>
              <a:rPr lang="en-US" dirty="0"/>
              <a:t>52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6410" y="2429354"/>
            <a:ext cx="11326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TX </a:t>
            </a:r>
          </a:p>
          <a:p>
            <a:pPr algn="ctr"/>
            <a:r>
              <a:rPr lang="en-US" dirty="0"/>
              <a:t>53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8274" y="2429353"/>
            <a:ext cx="11326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TX </a:t>
            </a:r>
          </a:p>
          <a:p>
            <a:pPr algn="ctr"/>
            <a:r>
              <a:rPr lang="en-US" dirty="0"/>
              <a:t>54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81788" y="2429354"/>
            <a:ext cx="11326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TX </a:t>
            </a:r>
          </a:p>
          <a:p>
            <a:pPr algn="ctr"/>
            <a:r>
              <a:rPr lang="en-US" dirty="0"/>
              <a:t>55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53652" y="2429353"/>
            <a:ext cx="113269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TX </a:t>
            </a:r>
          </a:p>
          <a:p>
            <a:pPr algn="ctr"/>
            <a:r>
              <a:rPr lang="en-US" dirty="0"/>
              <a:t>56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1110" y="5269131"/>
            <a:ext cx="14891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Time stamp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80276" y="5269131"/>
            <a:ext cx="6545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nbit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59170" y="5269131"/>
            <a:ext cx="9541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Version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12637" y="5269131"/>
            <a:ext cx="17235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hashPrevBlock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34832" y="5269131"/>
            <a:ext cx="8515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Nonce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36186" y="5269131"/>
            <a:ext cx="18549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hashMerkleRoot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Speech Bubble: Rectangle with Corners Rounded 27"/>
          <p:cNvSpPr/>
          <p:nvPr/>
        </p:nvSpPr>
        <p:spPr>
          <a:xfrm>
            <a:off x="838200" y="3923324"/>
            <a:ext cx="1619795" cy="927463"/>
          </a:xfrm>
          <a:prstGeom prst="wedgeRoundRectCallout">
            <a:avLst>
              <a:gd name="adj1" fmla="val 64315"/>
              <a:gd name="adj2" fmla="val 8081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bytes</a:t>
            </a:r>
          </a:p>
          <a:p>
            <a:pPr algn="ctr"/>
            <a:r>
              <a:rPr lang="en-US" dirty="0"/>
              <a:t>Block version</a:t>
            </a:r>
          </a:p>
          <a:p>
            <a:pPr algn="ctr"/>
            <a:r>
              <a:rPr lang="en-US" dirty="0"/>
              <a:t>Currently 1</a:t>
            </a:r>
          </a:p>
        </p:txBody>
      </p:sp>
      <p:sp>
        <p:nvSpPr>
          <p:cNvPr id="35" name="Speech Bubble: Rectangle with Corners Rounded 34"/>
          <p:cNvSpPr/>
          <p:nvPr/>
        </p:nvSpPr>
        <p:spPr>
          <a:xfrm>
            <a:off x="1711237" y="5938022"/>
            <a:ext cx="2403563" cy="927463"/>
          </a:xfrm>
          <a:prstGeom prst="wedgeRoundRectCallout">
            <a:avLst>
              <a:gd name="adj1" fmla="val 73992"/>
              <a:gd name="adj2" fmla="val -8116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 bytes</a:t>
            </a:r>
          </a:p>
          <a:p>
            <a:pPr algn="ctr"/>
            <a:r>
              <a:rPr lang="en-US" dirty="0"/>
              <a:t>The hash of the previous block header</a:t>
            </a:r>
          </a:p>
        </p:txBody>
      </p:sp>
      <p:sp>
        <p:nvSpPr>
          <p:cNvPr id="36" name="Speech Bubble: Rectangle with Corners Rounded 35"/>
          <p:cNvSpPr/>
          <p:nvPr/>
        </p:nvSpPr>
        <p:spPr>
          <a:xfrm>
            <a:off x="3261943" y="3913383"/>
            <a:ext cx="2403563" cy="927463"/>
          </a:xfrm>
          <a:prstGeom prst="wedgeRoundRectCallout">
            <a:avLst>
              <a:gd name="adj1" fmla="val 60949"/>
              <a:gd name="adj2" fmla="val 8221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 bytes</a:t>
            </a:r>
          </a:p>
          <a:p>
            <a:pPr algn="ctr"/>
            <a:r>
              <a:rPr lang="en-US" dirty="0"/>
              <a:t>The hash of the </a:t>
            </a:r>
            <a:r>
              <a:rPr lang="en-US" dirty="0" err="1"/>
              <a:t>merkle</a:t>
            </a:r>
            <a:r>
              <a:rPr lang="en-US" dirty="0"/>
              <a:t> root</a:t>
            </a:r>
          </a:p>
        </p:txBody>
      </p:sp>
      <p:sp>
        <p:nvSpPr>
          <p:cNvPr id="37" name="Speech Bubble: Rectangle with Corners Rounded 36"/>
          <p:cNvSpPr/>
          <p:nvPr/>
        </p:nvSpPr>
        <p:spPr>
          <a:xfrm>
            <a:off x="5456410" y="5916528"/>
            <a:ext cx="2403563" cy="927463"/>
          </a:xfrm>
          <a:prstGeom prst="wedgeRoundRectCallout">
            <a:avLst>
              <a:gd name="adj1" fmla="val 29427"/>
              <a:gd name="adj2" fmla="val -7130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bytes</a:t>
            </a:r>
          </a:p>
          <a:p>
            <a:pPr algn="ctr"/>
            <a:r>
              <a:rPr lang="en-US" dirty="0"/>
              <a:t>Block creation time</a:t>
            </a:r>
          </a:p>
        </p:txBody>
      </p:sp>
      <p:sp>
        <p:nvSpPr>
          <p:cNvPr id="38" name="Speech Bubble: Rectangle with Corners Rounded 37"/>
          <p:cNvSpPr/>
          <p:nvPr/>
        </p:nvSpPr>
        <p:spPr>
          <a:xfrm>
            <a:off x="6022756" y="3923324"/>
            <a:ext cx="2403563" cy="927463"/>
          </a:xfrm>
          <a:prstGeom prst="wedgeRoundRectCallout">
            <a:avLst>
              <a:gd name="adj1" fmla="val 60949"/>
              <a:gd name="adj2" fmla="val 8221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bytes</a:t>
            </a:r>
          </a:p>
          <a:p>
            <a:pPr algn="ctr"/>
            <a:r>
              <a:rPr lang="en-US" dirty="0"/>
              <a:t>Block target number</a:t>
            </a:r>
          </a:p>
        </p:txBody>
      </p:sp>
      <p:sp>
        <p:nvSpPr>
          <p:cNvPr id="39" name="Speech Bubble: Rectangle with Corners Rounded 38"/>
          <p:cNvSpPr/>
          <p:nvPr/>
        </p:nvSpPr>
        <p:spPr>
          <a:xfrm>
            <a:off x="9001397" y="5915462"/>
            <a:ext cx="2403563" cy="927463"/>
          </a:xfrm>
          <a:prstGeom prst="wedgeRoundRectCallout">
            <a:avLst>
              <a:gd name="adj1" fmla="val -39051"/>
              <a:gd name="adj2" fmla="val -769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bytes</a:t>
            </a:r>
          </a:p>
          <a:p>
            <a:pPr algn="ctr"/>
            <a:r>
              <a:rPr lang="en-US" dirty="0"/>
              <a:t>Random nonce</a:t>
            </a:r>
          </a:p>
        </p:txBody>
      </p:sp>
      <p:sp>
        <p:nvSpPr>
          <p:cNvPr id="41" name="Speech Bubble: Rectangle with Corners Rounded 40"/>
          <p:cNvSpPr/>
          <p:nvPr/>
        </p:nvSpPr>
        <p:spPr>
          <a:xfrm>
            <a:off x="212969" y="1875354"/>
            <a:ext cx="1435128" cy="711092"/>
          </a:xfrm>
          <a:prstGeom prst="wedgeRoundRectCallout">
            <a:avLst>
              <a:gd name="adj1" fmla="val 92193"/>
              <a:gd name="adj2" fmla="val 5698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the first </a:t>
            </a:r>
            <a:r>
              <a:rPr lang="en-US" dirty="0" err="1"/>
              <a:t>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9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6794" y="513666"/>
            <a:ext cx="337179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</a:rPr>
              <a:t>hashMerkleRoot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" name="Picture 36" descr="http://upload.wikimedia.org/wikipedia/commons/d/df/Binary_tree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2" y="1330741"/>
            <a:ext cx="3848676" cy="4697884"/>
          </a:xfrm>
          <a:prstGeom prst="rect">
            <a:avLst/>
          </a:prstGeom>
        </p:spPr>
      </p:pic>
      <p:sp>
        <p:nvSpPr>
          <p:cNvPr id="38" name="Content Placeholder 7"/>
          <p:cNvSpPr txBox="1">
            <a:spLocks/>
          </p:cNvSpPr>
          <p:nvPr/>
        </p:nvSpPr>
        <p:spPr>
          <a:xfrm>
            <a:off x="4544704" y="513666"/>
            <a:ext cx="715029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Each branch is hashed twice (also Each transaction is hashed twice)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In case of odd number of branches, the last branches (from the same level!) is duplicated.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The first transaction sis always the </a:t>
            </a:r>
            <a:r>
              <a:rPr lang="en-US" b="1" dirty="0" err="1"/>
              <a:t>coinbase</a:t>
            </a:r>
            <a:r>
              <a:rPr lang="en-US" b="1" dirty="0"/>
              <a:t> transaction.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Currently no ordering rules are applied to the transactions. Might change in the near future (compact blocks)</a:t>
            </a:r>
          </a:p>
        </p:txBody>
      </p:sp>
    </p:spTree>
    <p:extLst>
      <p:ext uri="{BB962C8B-B14F-4D97-AF65-F5344CB8AC3E}">
        <p14:creationId xmlns:p14="http://schemas.microsoft.com/office/powerpoint/2010/main" val="193238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548510"/>
              </p:ext>
            </p:extLst>
          </p:nvPr>
        </p:nvGraphicFramePr>
        <p:xfrm>
          <a:off x="769961" y="1487606"/>
          <a:ext cx="10515600" cy="3037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04280" y="4525585"/>
            <a:ext cx="72469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Alice wants to prove that </a:t>
            </a:r>
            <a:r>
              <a:rPr lang="en-US" sz="2000" b="1" dirty="0" err="1"/>
              <a:t>tx</a:t>
            </a:r>
            <a:r>
              <a:rPr lang="en-US" sz="2000" b="1" dirty="0"/>
              <a:t> 7 is in the </a:t>
            </a:r>
            <a:r>
              <a:rPr lang="en-US" sz="2000" b="1" dirty="0" err="1"/>
              <a:t>merkle</a:t>
            </a:r>
            <a:r>
              <a:rPr lang="en-US" sz="2000" b="1" dirty="0"/>
              <a:t> root.</a:t>
            </a:r>
          </a:p>
          <a:p>
            <a:endParaRPr lang="en-US" sz="2000" b="1" dirty="0"/>
          </a:p>
          <a:p>
            <a:r>
              <a:rPr lang="en-US" sz="2000" b="1" dirty="0"/>
              <a:t>I don’t care what happens at the left side of the tree. All the I care for is: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the hash of the topmost (level 3) branch (</a:t>
            </a:r>
            <a:r>
              <a:rPr lang="en-US" sz="2000" dirty="0"/>
              <a:t>H(H(1,2), H(3,4))</a:t>
            </a: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Any missing information required to validate the hash of the topmost (level 3) branch that includes my </a:t>
            </a:r>
            <a:r>
              <a:rPr lang="en-US" sz="2000" b="1" dirty="0" err="1"/>
              <a:t>tx</a:t>
            </a:r>
            <a:r>
              <a:rPr lang="en-US" sz="2000" b="1" dirty="0"/>
              <a:t> (</a:t>
            </a:r>
            <a:r>
              <a:rPr lang="en-US" sz="2000" dirty="0"/>
              <a:t>H(H(5,6), H(7,8))</a:t>
            </a:r>
            <a:endParaRPr lang="en-US" sz="2000" b="1" dirty="0"/>
          </a:p>
          <a:p>
            <a:r>
              <a:rPr lang="en-US" sz="2000" b="1" dirty="0"/>
              <a:t>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476466" y="3138985"/>
            <a:ext cx="504967" cy="3548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34839" y="3138985"/>
            <a:ext cx="504967" cy="3548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39806" y="3832284"/>
            <a:ext cx="504967" cy="3548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7681" y="3832284"/>
            <a:ext cx="504967" cy="3548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81433" y="3848651"/>
            <a:ext cx="504967" cy="3548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54520" y="3832267"/>
            <a:ext cx="504967" cy="3548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70608" y="3832267"/>
            <a:ext cx="504967" cy="3548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60361" y="3832267"/>
            <a:ext cx="504967" cy="3548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9416956" y="3832267"/>
            <a:ext cx="736979" cy="3712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350123" y="3824075"/>
            <a:ext cx="736979" cy="371226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59574" y="3138985"/>
            <a:ext cx="736979" cy="371226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90781" y="2482516"/>
            <a:ext cx="736979" cy="371226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526467" y="295421"/>
            <a:ext cx="603239" cy="860832"/>
            <a:chOff x="6621995" y="1349375"/>
            <a:chExt cx="906563" cy="1239438"/>
          </a:xfrm>
        </p:grpSpPr>
        <p:pic>
          <p:nvPicPr>
            <p:cNvPr id="7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1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995" y="1349375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736080" y="180657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6468" y="1758461"/>
            <a:ext cx="603239" cy="860832"/>
            <a:chOff x="6621996" y="2812415"/>
            <a:chExt cx="906563" cy="1239438"/>
          </a:xfrm>
        </p:grpSpPr>
        <p:pic>
          <p:nvPicPr>
            <p:cNvPr id="8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996" y="2812415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709517" y="3283643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B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26467" y="3221501"/>
            <a:ext cx="603239" cy="860832"/>
            <a:chOff x="6621995" y="4275455"/>
            <a:chExt cx="906563" cy="1239438"/>
          </a:xfrm>
        </p:grpSpPr>
        <p:pic>
          <p:nvPicPr>
            <p:cNvPr id="9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995" y="4275455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755236" y="473265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73674" y="766649"/>
            <a:ext cx="603239" cy="860832"/>
            <a:chOff x="7669202" y="1820603"/>
            <a:chExt cx="906563" cy="1239438"/>
          </a:xfrm>
        </p:grpSpPr>
        <p:pic>
          <p:nvPicPr>
            <p:cNvPr id="16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02" y="1820603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783287" y="2277803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X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3675" y="2229689"/>
            <a:ext cx="603239" cy="860832"/>
            <a:chOff x="7669203" y="3283643"/>
            <a:chExt cx="906563" cy="1239438"/>
          </a:xfrm>
        </p:grpSpPr>
        <p:pic>
          <p:nvPicPr>
            <p:cNvPr id="17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03" y="3283643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7756724" y="3754871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3674" y="3692729"/>
            <a:ext cx="603239" cy="860832"/>
            <a:chOff x="7669202" y="4746683"/>
            <a:chExt cx="906563" cy="1239438"/>
          </a:xfrm>
        </p:grpSpPr>
        <p:pic>
          <p:nvPicPr>
            <p:cNvPr id="18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02" y="4746683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802443" y="5203883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Z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7640" y="1371600"/>
            <a:ext cx="2737891" cy="2312906"/>
            <a:chOff x="391160" y="2037080"/>
            <a:chExt cx="4114571" cy="3330156"/>
          </a:xfrm>
        </p:grpSpPr>
        <p:pic>
          <p:nvPicPr>
            <p:cNvPr id="6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391160" y="2037080"/>
              <a:ext cx="4114571" cy="315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039845" y="2309562"/>
              <a:ext cx="2710295" cy="30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Folder 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156677" y="1941341"/>
            <a:ext cx="603239" cy="860832"/>
            <a:chOff x="6621995" y="1349375"/>
            <a:chExt cx="906563" cy="1239438"/>
          </a:xfrm>
        </p:grpSpPr>
        <p:pic>
          <p:nvPicPr>
            <p:cNvPr id="73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995" y="1349375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6736080" y="180657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A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156678" y="3404381"/>
            <a:ext cx="603239" cy="860832"/>
            <a:chOff x="6621996" y="2812415"/>
            <a:chExt cx="906563" cy="1239438"/>
          </a:xfrm>
        </p:grpSpPr>
        <p:pic>
          <p:nvPicPr>
            <p:cNvPr id="76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996" y="2812415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6709517" y="3283643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B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156677" y="4867421"/>
            <a:ext cx="603239" cy="860832"/>
            <a:chOff x="6621995" y="4275455"/>
            <a:chExt cx="906563" cy="1239438"/>
          </a:xfrm>
        </p:grpSpPr>
        <p:pic>
          <p:nvPicPr>
            <p:cNvPr id="79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995" y="4275455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6755236" y="473265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C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203884" y="2412569"/>
            <a:ext cx="603239" cy="860832"/>
            <a:chOff x="7669202" y="1820603"/>
            <a:chExt cx="906563" cy="1239438"/>
          </a:xfrm>
        </p:grpSpPr>
        <p:pic>
          <p:nvPicPr>
            <p:cNvPr id="82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02" y="1820603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7783287" y="2277803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X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0203885" y="3875609"/>
            <a:ext cx="603239" cy="860832"/>
            <a:chOff x="7669203" y="3283643"/>
            <a:chExt cx="906563" cy="1239438"/>
          </a:xfrm>
        </p:grpSpPr>
        <p:pic>
          <p:nvPicPr>
            <p:cNvPr id="85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03" y="3283643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7756724" y="3754871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Y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03884" y="5338649"/>
            <a:ext cx="603239" cy="860832"/>
            <a:chOff x="7669202" y="4746683"/>
            <a:chExt cx="906563" cy="1239438"/>
          </a:xfrm>
        </p:grpSpPr>
        <p:pic>
          <p:nvPicPr>
            <p:cNvPr id="88" name="Picture 2" descr="C:\Users\t-dantay\Documents\Placeholders\file.png"/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02" y="4746683"/>
              <a:ext cx="906563" cy="123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7802443" y="5203883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Z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797850" y="3017520"/>
            <a:ext cx="2737891" cy="2312906"/>
            <a:chOff x="391160" y="2037080"/>
            <a:chExt cx="4114571" cy="3330156"/>
          </a:xfrm>
        </p:grpSpPr>
        <p:pic>
          <p:nvPicPr>
            <p:cNvPr id="91" name="Picture 2" descr="C:\Users\t-dantay\Documents\First24\folderopen1.png"/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65" r="33389"/>
            <a:stretch/>
          </p:blipFill>
          <p:spPr bwMode="auto">
            <a:xfrm>
              <a:off x="391160" y="2037080"/>
              <a:ext cx="4114571" cy="315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/>
            <p:cNvSpPr txBox="1"/>
            <p:nvPr/>
          </p:nvSpPr>
          <p:spPr>
            <a:xfrm>
              <a:off x="1039845" y="2309562"/>
              <a:ext cx="2710295" cy="305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Folder 2</a:t>
              </a:r>
            </a:p>
          </p:txBody>
        </p:sp>
      </p:grpSp>
      <p:sp>
        <p:nvSpPr>
          <p:cNvPr id="2" name="Cloud 1"/>
          <p:cNvSpPr/>
          <p:nvPr/>
        </p:nvSpPr>
        <p:spPr>
          <a:xfrm>
            <a:off x="1639994" y="1092134"/>
            <a:ext cx="8315711" cy="441218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We need protocol! </a:t>
            </a:r>
          </a:p>
        </p:txBody>
      </p:sp>
    </p:spTree>
    <p:extLst>
      <p:ext uri="{BB962C8B-B14F-4D97-AF65-F5344CB8AC3E}">
        <p14:creationId xmlns:p14="http://schemas.microsoft.com/office/powerpoint/2010/main" val="22962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bitcoin protocol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Transactions are linked to each other. </a:t>
            </a:r>
          </a:p>
          <a:p>
            <a:r>
              <a:rPr lang="en-US"/>
              <a:t>Blocks are linked to each other.</a:t>
            </a:r>
          </a:p>
          <a:p>
            <a:r>
              <a:rPr lang="en-US"/>
              <a:t>All confirmed transactions are stored in</a:t>
            </a:r>
            <a:br>
              <a:rPr lang="en-US"/>
            </a:br>
            <a:r>
              <a:rPr lang="en-US"/>
              <a:t>a block. </a:t>
            </a:r>
          </a:p>
          <a:p>
            <a:r>
              <a:rPr lang="en-US"/>
              <a:t>Append only architecture</a:t>
            </a:r>
            <a:br>
              <a:rPr lang="en-US"/>
            </a:br>
            <a:r>
              <a:rPr lang="en-US"/>
              <a:t>Data can only be added to the chain.</a:t>
            </a:r>
          </a:p>
          <a:p>
            <a:r>
              <a:rPr lang="en-US"/>
              <a:t>No two transaction can stem from the </a:t>
            </a:r>
            <a:br>
              <a:rPr lang="en-US"/>
            </a:br>
            <a:r>
              <a:rPr lang="en-US"/>
              <a:t>same origin and be valid!</a:t>
            </a:r>
          </a:p>
          <a:p>
            <a:r>
              <a:rPr lang="en-US"/>
              <a:t>Each block need to provide a proof of work</a:t>
            </a:r>
          </a:p>
          <a:p>
            <a:r>
              <a:rPr lang="en-US"/>
              <a:t>New coins can only be generated when a new block created.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5265" y="1825625"/>
            <a:ext cx="13839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39532" y="1825625"/>
            <a:ext cx="13839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8909222" y="2425790"/>
            <a:ext cx="530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5264" y="3401129"/>
            <a:ext cx="13839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39532" y="3401128"/>
            <a:ext cx="13839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Block 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8909221" y="4001293"/>
            <a:ext cx="5303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6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ent Loan Debt: The Really F*cking Scary Number Hidden in the N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250" y="5004486"/>
            <a:ext cx="2376569" cy="1663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1330" y="5931244"/>
            <a:ext cx="153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Client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2486" y="272071"/>
            <a:ext cx="4709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Clients or nodes (Assuming full client):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Receiving </a:t>
            </a:r>
            <a:r>
              <a:rPr lang="en-US" b="1" u="sng" dirty="0"/>
              <a:t>messages</a:t>
            </a:r>
            <a:r>
              <a:rPr lang="en-US" dirty="0"/>
              <a:t> (mostly transactions and blocks) from other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Validating this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message is valid -&gt;transmit it to other clients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450670" y="4852421"/>
            <a:ext cx="2376569" cy="1663598"/>
            <a:chOff x="3450670" y="4852421"/>
            <a:chExt cx="2376569" cy="1663598"/>
          </a:xfrm>
        </p:grpSpPr>
        <p:pic>
          <p:nvPicPr>
            <p:cNvPr id="11" name="Picture 10" descr="Student Loan Debt: The Really F*cking Scary Number Hidden in the NY ...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670" y="4852421"/>
              <a:ext cx="2376569" cy="166359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011828" y="5779179"/>
              <a:ext cx="1536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Client</a:t>
              </a:r>
              <a:endParaRPr lang="en-US" sz="40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376249" y="2759675"/>
            <a:ext cx="2376569" cy="1663598"/>
            <a:chOff x="6266467" y="3451654"/>
            <a:chExt cx="2376569" cy="1663598"/>
          </a:xfrm>
        </p:grpSpPr>
        <p:pic>
          <p:nvPicPr>
            <p:cNvPr id="13" name="Picture 12" descr="Student Loan Debt: The Really F*cking Scary Number Hidden in the NY ...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67" y="3451654"/>
              <a:ext cx="2376569" cy="166359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911547" y="4378412"/>
              <a:ext cx="1536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Client</a:t>
              </a:r>
              <a:endParaRPr lang="en-US" sz="4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66748" y="2607610"/>
            <a:ext cx="2376569" cy="1663598"/>
            <a:chOff x="6266467" y="3451654"/>
            <a:chExt cx="2376569" cy="1663598"/>
          </a:xfrm>
        </p:grpSpPr>
        <p:pic>
          <p:nvPicPr>
            <p:cNvPr id="16" name="Picture 15" descr="Student Loan Debt: The Really F*cking Scary Number Hidden in the NY ...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67" y="3451654"/>
              <a:ext cx="2376569" cy="166359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911547" y="4378412"/>
              <a:ext cx="1536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Client</a:t>
              </a:r>
              <a:endParaRPr lang="en-US" sz="40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33670" y="2352990"/>
            <a:ext cx="13839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9" name="Picture 18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17" y="2759675"/>
            <a:ext cx="609601" cy="6096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63724" y="2334174"/>
            <a:ext cx="13839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9761" y="2352990"/>
            <a:ext cx="13839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70829" y="2352990"/>
            <a:ext cx="13839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4" name="Picture 23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38" y="5004486"/>
            <a:ext cx="609601" cy="609601"/>
          </a:xfrm>
          <a:prstGeom prst="rect">
            <a:avLst/>
          </a:prstGeom>
        </p:spPr>
      </p:pic>
      <p:pic>
        <p:nvPicPr>
          <p:cNvPr id="25" name="Picture 24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728" y="5004486"/>
            <a:ext cx="609601" cy="609601"/>
          </a:xfrm>
          <a:prstGeom prst="rect">
            <a:avLst/>
          </a:prstGeom>
        </p:spPr>
      </p:pic>
      <p:pic>
        <p:nvPicPr>
          <p:cNvPr id="26" name="Picture 25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303" y="2924767"/>
            <a:ext cx="609601" cy="6096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817627" y="365760"/>
            <a:ext cx="3746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clients validate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8471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29765 0.003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208 L -0.00026 0.326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62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2888 0.31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0" y="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ent Loan Debt: The Really F*cking Scary Number Hidden in the N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250" y="5004486"/>
            <a:ext cx="2376569" cy="1663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1330" y="5931244"/>
            <a:ext cx="153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Client</a:t>
            </a:r>
            <a:endParaRPr lang="en-US" sz="4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450670" y="4852421"/>
            <a:ext cx="2376569" cy="1663598"/>
            <a:chOff x="3450670" y="4852421"/>
            <a:chExt cx="2376569" cy="1663598"/>
          </a:xfrm>
        </p:grpSpPr>
        <p:pic>
          <p:nvPicPr>
            <p:cNvPr id="7" name="Picture 6" descr="Student Loan Debt: The Really F*cking Scary Number Hidden in the NY ...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670" y="4852421"/>
              <a:ext cx="2376569" cy="16635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011828" y="5779179"/>
              <a:ext cx="1536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Client</a:t>
              </a:r>
              <a:endParaRPr lang="en-US" sz="40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376249" y="2759675"/>
            <a:ext cx="2376569" cy="1663598"/>
            <a:chOff x="6266467" y="3451654"/>
            <a:chExt cx="2376569" cy="1663598"/>
          </a:xfrm>
        </p:grpSpPr>
        <p:pic>
          <p:nvPicPr>
            <p:cNvPr id="10" name="Picture 9" descr="Student Loan Debt: The Really F*cking Scary Number Hidden in the NY ...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67" y="3451654"/>
              <a:ext cx="2376569" cy="166359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11547" y="4378412"/>
              <a:ext cx="1536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Client</a:t>
              </a:r>
              <a:endParaRPr lang="en-US" sz="4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66748" y="2607610"/>
            <a:ext cx="2376569" cy="1663598"/>
            <a:chOff x="6266467" y="3451654"/>
            <a:chExt cx="2376569" cy="1663598"/>
          </a:xfrm>
        </p:grpSpPr>
        <p:pic>
          <p:nvPicPr>
            <p:cNvPr id="13" name="Picture 12" descr="Student Loan Debt: The Really F*cking Scary Number Hidden in the NY ...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467" y="3451654"/>
              <a:ext cx="2376569" cy="166359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911547" y="4378412"/>
              <a:ext cx="1536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Client</a:t>
              </a:r>
              <a:endParaRPr lang="en-US" sz="4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17627" y="365760"/>
            <a:ext cx="3746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clients also validate blocks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3914" y="880790"/>
            <a:ext cx="276791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43914" y="1752826"/>
            <a:ext cx="13839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27871" y="1752825"/>
            <a:ext cx="138395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9" name="Picture 18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31" y="2271984"/>
            <a:ext cx="609601" cy="609601"/>
          </a:xfrm>
          <a:prstGeom prst="rect">
            <a:avLst/>
          </a:prstGeom>
        </p:spPr>
      </p:pic>
      <p:pic>
        <p:nvPicPr>
          <p:cNvPr id="20" name="Picture 19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47" y="2271983"/>
            <a:ext cx="609601" cy="609601"/>
          </a:xfrm>
          <a:prstGeom prst="rect">
            <a:avLst/>
          </a:prstGeom>
        </p:spPr>
      </p:pic>
      <p:pic>
        <p:nvPicPr>
          <p:cNvPr id="21" name="Picture 20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46" y="1066975"/>
            <a:ext cx="609601" cy="609601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396314" y="1033190"/>
            <a:ext cx="2767914" cy="2072365"/>
            <a:chOff x="1396314" y="1033190"/>
            <a:chExt cx="2767914" cy="2072365"/>
          </a:xfrm>
        </p:grpSpPr>
        <p:sp>
          <p:nvSpPr>
            <p:cNvPr id="22" name="TextBox 21"/>
            <p:cNvSpPr txBox="1"/>
            <p:nvPr/>
          </p:nvSpPr>
          <p:spPr>
            <a:xfrm>
              <a:off x="1396314" y="1033190"/>
              <a:ext cx="2767914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96314" y="1905226"/>
              <a:ext cx="1383957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Transaction 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0271" y="1905225"/>
              <a:ext cx="1383957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Transaction </a:t>
              </a:r>
            </a:p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96314" y="1026191"/>
            <a:ext cx="2767914" cy="2072365"/>
            <a:chOff x="1396314" y="1033190"/>
            <a:chExt cx="2767914" cy="2072365"/>
          </a:xfrm>
        </p:grpSpPr>
        <p:sp>
          <p:nvSpPr>
            <p:cNvPr id="29" name="TextBox 28"/>
            <p:cNvSpPr txBox="1"/>
            <p:nvPr/>
          </p:nvSpPr>
          <p:spPr>
            <a:xfrm>
              <a:off x="1396314" y="1033190"/>
              <a:ext cx="2767914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96314" y="1905226"/>
              <a:ext cx="1383957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Transaction 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80271" y="1905225"/>
              <a:ext cx="1383957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Transaction </a:t>
              </a:r>
            </a:p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96314" y="1087912"/>
            <a:ext cx="2767914" cy="2072365"/>
            <a:chOff x="1396314" y="1033190"/>
            <a:chExt cx="2767914" cy="2072365"/>
          </a:xfrm>
        </p:grpSpPr>
        <p:sp>
          <p:nvSpPr>
            <p:cNvPr id="37" name="TextBox 36"/>
            <p:cNvSpPr txBox="1"/>
            <p:nvPr/>
          </p:nvSpPr>
          <p:spPr>
            <a:xfrm>
              <a:off x="1396314" y="1033190"/>
              <a:ext cx="2767914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96314" y="1905226"/>
              <a:ext cx="1383957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Transaction 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80271" y="1905225"/>
              <a:ext cx="1383957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Transaction </a:t>
              </a:r>
            </a:p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</p:grpSp>
      <p:pic>
        <p:nvPicPr>
          <p:cNvPr id="40" name="Picture 39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08" y="2821096"/>
            <a:ext cx="609601" cy="609601"/>
          </a:xfrm>
          <a:prstGeom prst="rect">
            <a:avLst/>
          </a:prstGeom>
        </p:spPr>
      </p:pic>
      <p:pic>
        <p:nvPicPr>
          <p:cNvPr id="41" name="Picture 40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28" y="2855475"/>
            <a:ext cx="609601" cy="609601"/>
          </a:xfrm>
          <a:prstGeom prst="rect">
            <a:avLst/>
          </a:prstGeom>
        </p:spPr>
      </p:pic>
      <p:pic>
        <p:nvPicPr>
          <p:cNvPr id="42" name="Picture 41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28" y="1743887"/>
            <a:ext cx="609601" cy="609601"/>
          </a:xfrm>
          <a:prstGeom prst="rect">
            <a:avLst/>
          </a:prstGeom>
        </p:spPr>
      </p:pic>
      <p:pic>
        <p:nvPicPr>
          <p:cNvPr id="43" name="Picture 42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08" y="5600827"/>
            <a:ext cx="609601" cy="609601"/>
          </a:xfrm>
          <a:prstGeom prst="rect">
            <a:avLst/>
          </a:prstGeom>
        </p:spPr>
      </p:pic>
      <p:pic>
        <p:nvPicPr>
          <p:cNvPr id="44" name="Picture 43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28" y="5635206"/>
            <a:ext cx="609601" cy="609601"/>
          </a:xfrm>
          <a:prstGeom prst="rect">
            <a:avLst/>
          </a:prstGeom>
        </p:spPr>
      </p:pic>
      <p:pic>
        <p:nvPicPr>
          <p:cNvPr id="45" name="Picture 44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28" y="4523618"/>
            <a:ext cx="609601" cy="609601"/>
          </a:xfrm>
          <a:prstGeom prst="rect">
            <a:avLst/>
          </a:prstGeom>
        </p:spPr>
      </p:pic>
      <p:pic>
        <p:nvPicPr>
          <p:cNvPr id="46" name="Picture 45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10" y="5685427"/>
            <a:ext cx="609601" cy="609601"/>
          </a:xfrm>
          <a:prstGeom prst="rect">
            <a:avLst/>
          </a:prstGeom>
        </p:spPr>
      </p:pic>
      <p:pic>
        <p:nvPicPr>
          <p:cNvPr id="47" name="Picture 46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30" y="5719806"/>
            <a:ext cx="609601" cy="609601"/>
          </a:xfrm>
          <a:prstGeom prst="rect">
            <a:avLst/>
          </a:prstGeom>
        </p:spPr>
      </p:pic>
      <p:pic>
        <p:nvPicPr>
          <p:cNvPr id="48" name="Picture 47" descr="primary button ok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30" y="4608218"/>
            <a:ext cx="609601" cy="609601"/>
          </a:xfrm>
          <a:prstGeom prst="rect">
            <a:avLst/>
          </a:prstGeom>
        </p:spPr>
      </p:pic>
      <p:pic>
        <p:nvPicPr>
          <p:cNvPr id="49" name="Picture 48" descr="File:Red x.svg - Wikipedia, the free encyclo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27448" y="4652298"/>
            <a:ext cx="709883" cy="709883"/>
          </a:xfrm>
          <a:prstGeom prst="rect">
            <a:avLst/>
          </a:prstGeom>
        </p:spPr>
      </p:pic>
      <p:pic>
        <p:nvPicPr>
          <p:cNvPr id="50" name="Picture 49" descr="File:Red x.svg - Wikipedia, the free encyclo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1496" y="5654071"/>
            <a:ext cx="709883" cy="709883"/>
          </a:xfrm>
          <a:prstGeom prst="rect">
            <a:avLst/>
          </a:prstGeom>
        </p:spPr>
      </p:pic>
      <p:sp>
        <p:nvSpPr>
          <p:cNvPr id="51" name="Speech Bubble: Rectangle with Corners Rounded 50"/>
          <p:cNvSpPr/>
          <p:nvPr/>
        </p:nvSpPr>
        <p:spPr>
          <a:xfrm>
            <a:off x="143692" y="3686434"/>
            <a:ext cx="2484180" cy="1446786"/>
          </a:xfrm>
          <a:prstGeom prst="wedgeRoundRectCallout">
            <a:avLst>
              <a:gd name="adj1" fmla="val 70527"/>
              <a:gd name="adj2" fmla="val 43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According to the rules I know this isn’t a valid transaction. Therefor, the block isn’t valid as well</a:t>
            </a:r>
          </a:p>
        </p:txBody>
      </p:sp>
    </p:spTree>
    <p:extLst>
      <p:ext uri="{BB962C8B-B14F-4D97-AF65-F5344CB8AC3E}">
        <p14:creationId xmlns:p14="http://schemas.microsoft.com/office/powerpoint/2010/main" val="20147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00481 0.5078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2539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0.54102 0.482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240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54102 0.057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7470C881-5987-4174-92A7-EB754E93C64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9ABF3BF-8961-4EE2-BABD-08B44985272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B7644C3-8F28-4E61-9252-613A16EAB7D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CC3DF19-7370-4C45-B8CE-70E4DF0A55F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F2823C5-B0E2-46AF-A899-1A442F19FF8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088A88B-F6F2-438B-9F41-B263CBDA772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DFAFB6E-0B82-43AC-AE15-CB7AD903798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475B12-DEEE-474E-A5F1-382319883C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AFF6049-ADAD-4F3E-A2CD-F9C9224983B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B4F2A7D-E159-4A42-9642-6A9E5AE24F5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20CD149-1C01-444E-8D98-BB7807F0006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D2422ED-5BEF-4CF5-B24A-401F26396D2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BFF3872-7242-4F02-80C6-83C7A1A5B47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7CDDB95-C088-4E37-8966-1042973063B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485</Words>
  <Application>Microsoft Office PowerPoint</Application>
  <PresentationFormat>Widescreen</PresentationFormat>
  <Paragraphs>165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Blocks</vt:lpstr>
      <vt:lpstr>Block = List of transactions with header</vt:lpstr>
      <vt:lpstr>PowerPoint Presentation</vt:lpstr>
      <vt:lpstr>PowerPoint Presentation</vt:lpstr>
      <vt:lpstr>PowerPoint Presentation</vt:lpstr>
      <vt:lpstr>Some bitcoin protocol rules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</dc:title>
  <dc:creator>Shlomi Zeltsinger</dc:creator>
  <cp:lastModifiedBy>Shlomi Zeltsinger</cp:lastModifiedBy>
  <cp:revision>48</cp:revision>
  <dcterms:created xsi:type="dcterms:W3CDTF">2016-12-21T12:54:43Z</dcterms:created>
  <dcterms:modified xsi:type="dcterms:W3CDTF">2017-02-15T12:56:06Z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https://d.docs.live.net/9cb1891226b51db5/Exosphere/blocks.pptx</vt:lpwstr>
  </property>
</Properties>
</file>