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657" autoAdjust="0"/>
  </p:normalViewPr>
  <p:slideViewPr>
    <p:cSldViewPr snapToGrid="0">
      <p:cViewPr varScale="1">
        <p:scale>
          <a:sx n="61" d="100"/>
          <a:sy n="61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19F1-1E35-44CC-A0AB-D9F33E06EA82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9BF9-5C1C-4BDD-8284-11FABD9A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0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19F1-1E35-44CC-A0AB-D9F33E06EA82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9BF9-5C1C-4BDD-8284-11FABD9A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19F1-1E35-44CC-A0AB-D9F33E06EA82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9BF9-5C1C-4BDD-8284-11FABD9A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9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19F1-1E35-44CC-A0AB-D9F33E06EA82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9BF9-5C1C-4BDD-8284-11FABD9A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5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19F1-1E35-44CC-A0AB-D9F33E06EA82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9BF9-5C1C-4BDD-8284-11FABD9A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2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19F1-1E35-44CC-A0AB-D9F33E06EA82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9BF9-5C1C-4BDD-8284-11FABD9A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7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19F1-1E35-44CC-A0AB-D9F33E06EA82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9BF9-5C1C-4BDD-8284-11FABD9A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8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19F1-1E35-44CC-A0AB-D9F33E06EA82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9BF9-5C1C-4BDD-8284-11FABD9A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2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19F1-1E35-44CC-A0AB-D9F33E06EA82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9BF9-5C1C-4BDD-8284-11FABD9A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6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19F1-1E35-44CC-A0AB-D9F33E06EA82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9BF9-5C1C-4BDD-8284-11FABD9A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19F1-1E35-44CC-A0AB-D9F33E06EA82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9BF9-5C1C-4BDD-8284-11FABD9A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19F1-1E35-44CC-A0AB-D9F33E06EA82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9BF9-5C1C-4BDD-8284-11FABD9A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4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Call, </a:t>
            </a:r>
            <a:r>
              <a:rPr lang="en-US" dirty="0" err="1"/>
              <a:t>callCode</a:t>
            </a:r>
            <a:r>
              <a:rPr lang="en-US" dirty="0"/>
              <a:t>, </a:t>
            </a:r>
            <a:r>
              <a:rPr lang="en-US" dirty="0" err="1"/>
              <a:t>delegateCall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7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775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982664"/>
              </p:ext>
            </p:extLst>
          </p:nvPr>
        </p:nvGraphicFramePr>
        <p:xfrm>
          <a:off x="2032000" y="719666"/>
          <a:ext cx="81280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044117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5454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62183076"/>
                    </a:ext>
                  </a:extLst>
                </a:gridCol>
                <a:gridCol w="1839784">
                  <a:extLst>
                    <a:ext uri="{9D8B030D-6E8A-4147-A177-3AD203B41FA5}">
                      <a16:colId xmlns:a16="http://schemas.microsoft.com/office/drawing/2014/main" val="296950609"/>
                    </a:ext>
                  </a:extLst>
                </a:gridCol>
                <a:gridCol w="1411416">
                  <a:extLst>
                    <a:ext uri="{9D8B030D-6E8A-4147-A177-3AD203B41FA5}">
                      <a16:colId xmlns:a16="http://schemas.microsoft.com/office/drawing/2014/main" val="173263983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D-&gt;E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callCode</a:t>
                      </a:r>
                      <a:r>
                        <a:rPr lang="en-US" dirty="0"/>
                        <a:t> D-&gt;E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callDelegate</a:t>
                      </a:r>
                      <a:r>
                        <a:rPr lang="en-US" baseline="0" dirty="0"/>
                        <a:t> C-&gt;D-&gt;E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9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6777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US" baseline="0" dirty="0"/>
                        <a:t> (sender)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9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9065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D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8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 (sender)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1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91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50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 (sender)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13105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2000" y="4547286"/>
            <a:ext cx="812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address =  0x81c99a225e361e84718441dd1686af9df2e33cae </a:t>
            </a:r>
          </a:p>
          <a:p>
            <a:endParaRPr lang="en-US" dirty="0"/>
          </a:p>
          <a:p>
            <a:r>
              <a:rPr lang="en-US" dirty="0"/>
              <a:t>E address = 0x91c08e85fbb1095381ca506cbcb5667f33557a70 </a:t>
            </a:r>
          </a:p>
          <a:p>
            <a:endParaRPr lang="en-US" dirty="0"/>
          </a:p>
          <a:p>
            <a:r>
              <a:rPr lang="en-US" dirty="0"/>
              <a:t>C address = 0x0b3c35a5f3c7a3d8e26187fc04585e17c264e89f</a:t>
            </a:r>
          </a:p>
        </p:txBody>
      </p:sp>
    </p:spTree>
    <p:extLst>
      <p:ext uri="{BB962C8B-B14F-4D97-AF65-F5344CB8AC3E}">
        <p14:creationId xmlns:p14="http://schemas.microsoft.com/office/powerpoint/2010/main" val="340324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9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85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704592"/>
              </p:ext>
            </p:extLst>
          </p:nvPr>
        </p:nvGraphicFramePr>
        <p:xfrm>
          <a:off x="2032000" y="719666"/>
          <a:ext cx="8128000" cy="3788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034444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38483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98846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137089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Reader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callAddCons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consCallAddCons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1387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Result variable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</a:t>
                      </a:r>
                      <a:r>
                        <a:rPr lang="en-US" baseline="0" dirty="0"/>
                        <a:t>changed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961732"/>
                  </a:ext>
                </a:extLst>
              </a:tr>
              <a:tr h="1022089">
                <a:tc>
                  <a:txBody>
                    <a:bodyPr/>
                    <a:lstStyle/>
                    <a:p>
                      <a:r>
                        <a:rPr lang="en-US" dirty="0"/>
                        <a:t>Transmission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/>
                        <a:t>Tx</a:t>
                      </a:r>
                      <a:r>
                        <a:rPr lang="en-US" baseline="0" dirty="0"/>
                        <a:t> transmitted to the blockchain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/>
                        <a:t>Tx</a:t>
                      </a:r>
                      <a:r>
                        <a:rPr lang="en-US" baseline="0" dirty="0"/>
                        <a:t> transmitted to the blockchain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transaction is transmitted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1587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Storage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Store variable at “Reader” contract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Store variable at “Reader” contract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  <a:r>
                        <a:rPr lang="en-US" baseline="0" dirty="0"/>
                        <a:t> is stored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327546"/>
                  </a:ext>
                </a:extLst>
              </a:tr>
              <a:tr h="1120678"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Calculation of (</a:t>
                      </a:r>
                      <a:r>
                        <a:rPr lang="en-US" baseline="0" dirty="0" err="1"/>
                        <a:t>a+b</a:t>
                      </a:r>
                      <a:r>
                        <a:rPr lang="en-US" baseline="0" dirty="0"/>
                        <a:t>) </a:t>
                      </a:r>
                      <a:r>
                        <a:rPr lang="en-US" b="1" baseline="0" dirty="0"/>
                        <a:t>is</a:t>
                      </a:r>
                      <a:r>
                        <a:rPr lang="en-US" baseline="0" dirty="0"/>
                        <a:t> required by the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Calculation of (</a:t>
                      </a:r>
                      <a:r>
                        <a:rPr lang="en-US" baseline="0" dirty="0" err="1"/>
                        <a:t>a+b</a:t>
                      </a:r>
                      <a:r>
                        <a:rPr lang="en-US" baseline="0" dirty="0"/>
                        <a:t>) </a:t>
                      </a:r>
                      <a:r>
                        <a:rPr lang="en-US" b="1" baseline="0" dirty="0"/>
                        <a:t>isn’t</a:t>
                      </a:r>
                      <a:r>
                        <a:rPr lang="en-US" baseline="0" dirty="0"/>
                        <a:t> required by the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the work is done locally by the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68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15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E8B4E9A9-4B77-43C9-9241-160A95CA8D70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redifined classes&quot;:&quot;#FF0000&quot;,&quot;Line comment&quot;:&quot;#008000&quot;,&quot;Block comment&quot;:&quot;#008000&quot;,&quot;Quatation&quot;:&quot;#FF00FF&quot;,&quot;Quatation 2&quot;:&quot;#FF00FF&quot;,&quot;Number&quot;:&quot;#800080&quot;},&quot;old_syntax_color&quot;:{&quot;Reserved words&quot;:&quot;#0000FF&quot;,&quot;Predifined classes&quot;:&quot;#FF0000&quot;,&quot;Line comment&quot;:&quot;#008000&quot;,&quot;Block comment&quot;:&quot;#008000&quot;,&quot;Quatation&quot;:&quot;#FF00FF&quot;,&quot;Quatation 2&quot;:&quot;#FF00FF&quot;,&quot;Number&quot;:&quot;#800080&quot;},&quot;show_line_number&quot;:true,&quot;code_lang&quot;:&quot;java&quot;,&quot;code&quot;:&quot;pragma solidity ^0.4.3;\n\ncontract D{\n    uint256 public n;\n    address public sender;\n    \n    function callSetN(address _e, uint256 _n){\n        _e.call(bytes4(sha3(\&quot;setN(uint256)\&quot;)), _n);\n    }\n    \n    function callCodeSetN(address _e, uint256 _n){\n        _e.callcode(bytes4(sha3(\&quot;setN(uint256)\&quot;)), _n);\n    }\n    \n    function delegateCallSetN(address _e, uint256 _n){\n        _e.delegatecall(bytes4(sha3(\&quot;setN(uint256)\&quot;)), _n);\n    }\n}\n\n\ncontract E{\n    uint256 public n;\n    address public sender;\n    \n    function setN(uint256 _n){\n        sender = msg.sender;\n        n = _n;\n    }\n}\n\ncontract C {\n    function foo(D _d, E _e, uint _n) {\n        _d.delegatecallSetN(_e, _n);\n    }\n}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731B9D3-4090-4F6F-B06E-E3268F92AEEB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pragma solidity ^0.4.3;\n\n\nlibrary  Miterani{\n    \n    //uint constant public n = 5;\n    \n    function add(uint256 a, uint256 b) returns (uint256){\n        return (a + b);\n    }\n    \n    function addCons(uint256 a, uint256 b) constant returns (uint256){\n        return (a + b);\n    }\n}\n\n\ncontract Reader{\n    \n    uint256 public result;\n    \n    function callAdd(uint256 _a, uint256 _b){\n        result = Miterani.add(_a, _b);\n    }\n    \n    function callAddCons(uint256 _a, uint256 _b){\n        result = Miterani.addCons(_a, _b);\n    }\n    \n    function consCallAddCons(uint256 _a, uint256 _b) constant returns (uint256){\n        return Miterani.addCons(_a, _b);\n    }\n    \n}&quot;,&quot;ctags&quot;:{&quot;callAdd&quot;:[{&quot;linenum&quot;:&quot;22&quot;,&quot;signature&quot;:&quot;function callAdd(uint256 _a, uint256 _b){&quot;}],&quot;callAddCons&quot;:[{&quot;linenum&quot;:&quot;26&quot;,&quot;signature&quot;:&quot;function callAddCons(uint256 _a, uint256 _b){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154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Call, callCode, delegateCall</vt:lpstr>
      <vt:lpstr>PowerPoint Presentation</vt:lpstr>
      <vt:lpstr>PowerPoint Presentation</vt:lpstr>
      <vt:lpstr>Libraries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Call, callCode, delegateCall</dc:title>
  <dc:creator>Shlomi Zeltsinger</dc:creator>
  <cp:lastModifiedBy>Shlomi Zeltsinger</cp:lastModifiedBy>
  <cp:revision>24</cp:revision>
  <dcterms:created xsi:type="dcterms:W3CDTF">2016-12-13T09:17:25Z</dcterms:created>
  <dcterms:modified xsi:type="dcterms:W3CDTF">2017-02-22T11:52:57Z</dcterms:modified>
</cp:coreProperties>
</file>