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3" r:id="rId3"/>
    <p:sldId id="257" r:id="rId4"/>
    <p:sldId id="258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74" r:id="rId13"/>
    <p:sldId id="276" r:id="rId14"/>
    <p:sldId id="273" r:id="rId15"/>
    <p:sldId id="277" r:id="rId16"/>
    <p:sldId id="278" r:id="rId17"/>
    <p:sldId id="275" r:id="rId18"/>
    <p:sldId id="281" r:id="rId19"/>
    <p:sldId id="282" r:id="rId20"/>
    <p:sldId id="283" r:id="rId21"/>
    <p:sldId id="284" r:id="rId22"/>
    <p:sldId id="285" r:id="rId23"/>
    <p:sldId id="279" r:id="rId24"/>
    <p:sldId id="286" r:id="rId25"/>
    <p:sldId id="280" r:id="rId26"/>
    <p:sldId id="287" r:id="rId2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59E64-62F3-464E-9FE7-FD19613186FF}" v="174" dt="2023-06-05T00:40:2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alindez" userId="229f387d-6533-425c-bffd-3e4619419b4f" providerId="ADAL" clId="{76F7EA7F-8EA0-4CF3-A70F-9D9568426FCF}"/>
    <pc:docChg chg="undo custSel addSld modSld sldOrd">
      <pc:chgData name="Carlos Galindez" userId="229f387d-6533-425c-bffd-3e4619419b4f" providerId="ADAL" clId="{76F7EA7F-8EA0-4CF3-A70F-9D9568426FCF}" dt="2023-05-31T13:58:18.651" v="85" actId="478"/>
      <pc:docMkLst>
        <pc:docMk/>
      </pc:docMkLst>
      <pc:sldChg chg="addSp delSp modSp mod delAnim modAnim">
        <pc:chgData name="Carlos Galindez" userId="229f387d-6533-425c-bffd-3e4619419b4f" providerId="ADAL" clId="{76F7EA7F-8EA0-4CF3-A70F-9D9568426FCF}" dt="2023-05-31T13:56:50.222" v="71" actId="478"/>
        <pc:sldMkLst>
          <pc:docMk/>
          <pc:sldMk cId="1043630261" sldId="259"/>
        </pc:sldMkLst>
        <pc:spChg chg="mod">
          <ac:chgData name="Carlos Galindez" userId="229f387d-6533-425c-bffd-3e4619419b4f" providerId="ADAL" clId="{76F7EA7F-8EA0-4CF3-A70F-9D9568426FCF}" dt="2023-05-31T13:41:41.404" v="54" actId="1076"/>
          <ac:spMkLst>
            <pc:docMk/>
            <pc:sldMk cId="1043630261" sldId="259"/>
            <ac:spMk id="3" creationId="{6E5998FD-E4FF-CC8A-38DF-8CCEC2C498E5}"/>
          </ac:spMkLst>
        </pc:spChg>
        <pc:spChg chg="mod">
          <ac:chgData name="Carlos Galindez" userId="229f387d-6533-425c-bffd-3e4619419b4f" providerId="ADAL" clId="{76F7EA7F-8EA0-4CF3-A70F-9D9568426FCF}" dt="2023-05-31T13:51:07.474" v="67" actId="20577"/>
          <ac:spMkLst>
            <pc:docMk/>
            <pc:sldMk cId="1043630261" sldId="259"/>
            <ac:spMk id="9" creationId="{1E768AA5-2387-64E1-7CD2-32F4C5369A43}"/>
          </ac:spMkLst>
        </pc:spChg>
        <pc:grpChg chg="mod">
          <ac:chgData name="Carlos Galindez" userId="229f387d-6533-425c-bffd-3e4619419b4f" providerId="ADAL" clId="{76F7EA7F-8EA0-4CF3-A70F-9D9568426FCF}" dt="2023-05-31T13:41:39.974" v="51" actId="1076"/>
          <ac:grpSpMkLst>
            <pc:docMk/>
            <pc:sldMk cId="1043630261" sldId="259"/>
            <ac:grpSpMk id="7" creationId="{BFB74871-290E-C9D7-3CB3-AD503209FE0B}"/>
          </ac:grpSpMkLst>
        </pc:grpChg>
        <pc:grpChg chg="del mod">
          <ac:chgData name="Carlos Galindez" userId="229f387d-6533-425c-bffd-3e4619419b4f" providerId="ADAL" clId="{76F7EA7F-8EA0-4CF3-A70F-9D9568426FCF}" dt="2023-05-31T13:56:50.222" v="71" actId="478"/>
          <ac:grpSpMkLst>
            <pc:docMk/>
            <pc:sldMk cId="1043630261" sldId="259"/>
            <ac:grpSpMk id="8" creationId="{46A147FF-5D61-2131-9B05-5391BFBB2D11}"/>
          </ac:grpSpMkLst>
        </pc:grpChg>
        <pc:picChg chg="mod">
          <ac:chgData name="Carlos Galindez" userId="229f387d-6533-425c-bffd-3e4619419b4f" providerId="ADAL" clId="{76F7EA7F-8EA0-4CF3-A70F-9D9568426FCF}" dt="2023-05-31T13:41:40.202" v="52" actId="1076"/>
          <ac:picMkLst>
            <pc:docMk/>
            <pc:sldMk cId="1043630261" sldId="259"/>
            <ac:picMk id="5" creationId="{EDCE58E8-272A-E023-46FE-04352F2C5E36}"/>
          </ac:picMkLst>
        </pc:picChg>
        <pc:picChg chg="add mod">
          <ac:chgData name="Carlos Galindez" userId="229f387d-6533-425c-bffd-3e4619419b4f" providerId="ADAL" clId="{76F7EA7F-8EA0-4CF3-A70F-9D9568426FCF}" dt="2023-05-31T13:39:10.748" v="23" actId="1076"/>
          <ac:picMkLst>
            <pc:docMk/>
            <pc:sldMk cId="1043630261" sldId="259"/>
            <ac:picMk id="11" creationId="{EC4D8F29-3E97-E175-6189-DBD49CD6DC78}"/>
          </ac:picMkLst>
        </pc:picChg>
        <pc:cxnChg chg="mod">
          <ac:chgData name="Carlos Galindez" userId="229f387d-6533-425c-bffd-3e4619419b4f" providerId="ADAL" clId="{76F7EA7F-8EA0-4CF3-A70F-9D9568426FCF}" dt="2023-05-31T13:41:41.404" v="54" actId="1076"/>
          <ac:cxnSpMkLst>
            <pc:docMk/>
            <pc:sldMk cId="1043630261" sldId="259"/>
            <ac:cxnSpMk id="6" creationId="{9DCAA44C-2472-6A9E-0F22-C43FC42C4413}"/>
          </ac:cxnSpMkLst>
        </pc:cxnChg>
        <pc:cxnChg chg="mod">
          <ac:chgData name="Carlos Galindez" userId="229f387d-6533-425c-bffd-3e4619419b4f" providerId="ADAL" clId="{76F7EA7F-8EA0-4CF3-A70F-9D9568426FCF}" dt="2023-05-31T13:56:50.222" v="71" actId="478"/>
          <ac:cxnSpMkLst>
            <pc:docMk/>
            <pc:sldMk cId="1043630261" sldId="259"/>
            <ac:cxnSpMk id="10" creationId="{33CFD680-1274-7A47-1D52-02FCB27F4D65}"/>
          </ac:cxnSpMkLst>
        </pc:cxnChg>
      </pc:sldChg>
      <pc:sldChg chg="addSp modSp add mod modAnim">
        <pc:chgData name="Carlos Galindez" userId="229f387d-6533-425c-bffd-3e4619419b4f" providerId="ADAL" clId="{76F7EA7F-8EA0-4CF3-A70F-9D9568426FCF}" dt="2023-05-31T13:36:34.321" v="14" actId="1076"/>
        <pc:sldMkLst>
          <pc:docMk/>
          <pc:sldMk cId="517255292" sldId="260"/>
        </pc:sldMkLst>
        <pc:picChg chg="add mod">
          <ac:chgData name="Carlos Galindez" userId="229f387d-6533-425c-bffd-3e4619419b4f" providerId="ADAL" clId="{76F7EA7F-8EA0-4CF3-A70F-9D9568426FCF}" dt="2023-05-31T13:36:34.321" v="14" actId="1076"/>
          <ac:picMkLst>
            <pc:docMk/>
            <pc:sldMk cId="517255292" sldId="260"/>
            <ac:picMk id="11" creationId="{81D746C8-802F-E81D-9BCF-9BF95D6685EB}"/>
          </ac:picMkLst>
        </pc:picChg>
      </pc:sldChg>
      <pc:sldChg chg="addSp delSp modSp add mod delAnim modAnim">
        <pc:chgData name="Carlos Galindez" userId="229f387d-6533-425c-bffd-3e4619419b4f" providerId="ADAL" clId="{76F7EA7F-8EA0-4CF3-A70F-9D9568426FCF}" dt="2023-05-31T13:57:58.105" v="80"/>
        <pc:sldMkLst>
          <pc:docMk/>
          <pc:sldMk cId="4081279739" sldId="261"/>
        </pc:sldMkLst>
        <pc:grpChg chg="del">
          <ac:chgData name="Carlos Galindez" userId="229f387d-6533-425c-bffd-3e4619419b4f" providerId="ADAL" clId="{76F7EA7F-8EA0-4CF3-A70F-9D9568426FCF}" dt="2023-05-31T13:56:56.597" v="72" actId="478"/>
          <ac:grpSpMkLst>
            <pc:docMk/>
            <pc:sldMk cId="4081279739" sldId="261"/>
            <ac:grpSpMk id="7" creationId="{BFB74871-290E-C9D7-3CB3-AD503209FE0B}"/>
          </ac:grpSpMkLst>
        </pc:grpChg>
        <pc:picChg chg="del">
          <ac:chgData name="Carlos Galindez" userId="229f387d-6533-425c-bffd-3e4619419b4f" providerId="ADAL" clId="{76F7EA7F-8EA0-4CF3-A70F-9D9568426FCF}" dt="2023-05-31T13:56:43.328" v="70" actId="478"/>
          <ac:picMkLst>
            <pc:docMk/>
            <pc:sldMk cId="4081279739" sldId="261"/>
            <ac:picMk id="11" creationId="{EC4D8F29-3E97-E175-6189-DBD49CD6DC78}"/>
          </ac:picMkLst>
        </pc:picChg>
        <pc:picChg chg="add mod">
          <ac:chgData name="Carlos Galindez" userId="229f387d-6533-425c-bffd-3e4619419b4f" providerId="ADAL" clId="{76F7EA7F-8EA0-4CF3-A70F-9D9568426FCF}" dt="2023-05-31T13:57:50.363" v="78" actId="1076"/>
          <ac:picMkLst>
            <pc:docMk/>
            <pc:sldMk cId="4081279739" sldId="261"/>
            <ac:picMk id="12" creationId="{CB40BE68-5F14-2588-5DA5-EBAA952D0FCE}"/>
          </ac:picMkLst>
        </pc:picChg>
        <pc:cxnChg chg="mod">
          <ac:chgData name="Carlos Galindez" userId="229f387d-6533-425c-bffd-3e4619419b4f" providerId="ADAL" clId="{76F7EA7F-8EA0-4CF3-A70F-9D9568426FCF}" dt="2023-05-31T13:56:56.597" v="72" actId="478"/>
          <ac:cxnSpMkLst>
            <pc:docMk/>
            <pc:sldMk cId="4081279739" sldId="261"/>
            <ac:cxnSpMk id="6" creationId="{9DCAA44C-2472-6A9E-0F22-C43FC42C4413}"/>
          </ac:cxnSpMkLst>
        </pc:cxnChg>
      </pc:sldChg>
      <pc:sldChg chg="addSp delSp modSp add mod ord">
        <pc:chgData name="Carlos Galindez" userId="229f387d-6533-425c-bffd-3e4619419b4f" providerId="ADAL" clId="{76F7EA7F-8EA0-4CF3-A70F-9D9568426FCF}" dt="2023-05-31T13:58:18.651" v="85" actId="478"/>
        <pc:sldMkLst>
          <pc:docMk/>
          <pc:sldMk cId="940425006" sldId="262"/>
        </pc:sldMkLst>
        <pc:picChg chg="add del mod">
          <ac:chgData name="Carlos Galindez" userId="229f387d-6533-425c-bffd-3e4619419b4f" providerId="ADAL" clId="{76F7EA7F-8EA0-4CF3-A70F-9D9568426FCF}" dt="2023-05-31T13:58:18.651" v="85" actId="478"/>
          <ac:picMkLst>
            <pc:docMk/>
            <pc:sldMk cId="940425006" sldId="262"/>
            <ac:picMk id="11" creationId="{5A71061A-1F83-B79E-32DB-EFE49019203A}"/>
          </ac:picMkLst>
        </pc:picChg>
      </pc:sldChg>
    </pc:docChg>
  </pc:docChgLst>
  <pc:docChgLst>
    <pc:chgData name="Carlos Galindez" userId="229f387d-6533-425c-bffd-3e4619419b4f" providerId="ADAL" clId="{AC659E64-62F3-464E-9FE7-FD19613186FF}"/>
    <pc:docChg chg="undo custSel addSld delSld modSld sldOrd">
      <pc:chgData name="Carlos Galindez" userId="229f387d-6533-425c-bffd-3e4619419b4f" providerId="ADAL" clId="{AC659E64-62F3-464E-9FE7-FD19613186FF}" dt="2023-06-05T00:40:48.136" v="1408" actId="1076"/>
      <pc:docMkLst>
        <pc:docMk/>
      </pc:docMkLst>
      <pc:sldChg chg="addSp delSp modSp mod">
        <pc:chgData name="Carlos Galindez" userId="229f387d-6533-425c-bffd-3e4619419b4f" providerId="ADAL" clId="{AC659E64-62F3-464E-9FE7-FD19613186FF}" dt="2023-06-01T02:31:13.981" v="200" actId="14100"/>
        <pc:sldMkLst>
          <pc:docMk/>
          <pc:sldMk cId="3176123504" sldId="257"/>
        </pc:sldMkLst>
        <pc:picChg chg="add del mod">
          <ac:chgData name="Carlos Galindez" userId="229f387d-6533-425c-bffd-3e4619419b4f" providerId="ADAL" clId="{AC659E64-62F3-464E-9FE7-FD19613186FF}" dt="2023-06-01T02:30:47.772" v="193" actId="478"/>
          <ac:picMkLst>
            <pc:docMk/>
            <pc:sldMk cId="3176123504" sldId="257"/>
            <ac:picMk id="2" creationId="{AE415108-D197-69A4-E9D7-12B0707ACDC1}"/>
          </ac:picMkLst>
        </pc:picChg>
        <pc:picChg chg="add mod">
          <ac:chgData name="Carlos Galindez" userId="229f387d-6533-425c-bffd-3e4619419b4f" providerId="ADAL" clId="{AC659E64-62F3-464E-9FE7-FD19613186FF}" dt="2023-06-01T02:31:13.981" v="200" actId="14100"/>
          <ac:picMkLst>
            <pc:docMk/>
            <pc:sldMk cId="3176123504" sldId="257"/>
            <ac:picMk id="4" creationId="{3B14BFD4-778B-3727-763D-58FE15C93F79}"/>
          </ac:picMkLst>
        </pc:picChg>
        <pc:picChg chg="del">
          <ac:chgData name="Carlos Galindez" userId="229f387d-6533-425c-bffd-3e4619419b4f" providerId="ADAL" clId="{AC659E64-62F3-464E-9FE7-FD19613186FF}" dt="2023-06-01T02:29:11.405" v="190" actId="478"/>
          <ac:picMkLst>
            <pc:docMk/>
            <pc:sldMk cId="3176123504" sldId="257"/>
            <ac:picMk id="5" creationId="{EDCE58E8-272A-E023-46FE-04352F2C5E36}"/>
          </ac:picMkLst>
        </pc:picChg>
      </pc:sldChg>
      <pc:sldChg chg="addSp delSp modSp mod">
        <pc:chgData name="Carlos Galindez" userId="229f387d-6533-425c-bffd-3e4619419b4f" providerId="ADAL" clId="{AC659E64-62F3-464E-9FE7-FD19613186FF}" dt="2023-06-01T02:32:29.935" v="210" actId="1076"/>
        <pc:sldMkLst>
          <pc:docMk/>
          <pc:sldMk cId="2300459592" sldId="258"/>
        </pc:sldMkLst>
        <pc:spChg chg="mod">
          <ac:chgData name="Carlos Galindez" userId="229f387d-6533-425c-bffd-3e4619419b4f" providerId="ADAL" clId="{AC659E64-62F3-464E-9FE7-FD19613186FF}" dt="2023-06-01T02:32:14.719" v="208" actId="14100"/>
          <ac:spMkLst>
            <pc:docMk/>
            <pc:sldMk cId="2300459592" sldId="258"/>
            <ac:spMk id="2" creationId="{98DE2920-3D12-78E8-BE2F-75FC54621059}"/>
          </ac:spMkLst>
        </pc:spChg>
        <pc:grpChg chg="mod">
          <ac:chgData name="Carlos Galindez" userId="229f387d-6533-425c-bffd-3e4619419b4f" providerId="ADAL" clId="{AC659E64-62F3-464E-9FE7-FD19613186FF}" dt="2023-06-01T02:32:25.231" v="209" actId="1076"/>
          <ac:grpSpMkLst>
            <pc:docMk/>
            <pc:sldMk cId="2300459592" sldId="258"/>
            <ac:grpSpMk id="7" creationId="{BFB74871-290E-C9D7-3CB3-AD503209FE0B}"/>
          </ac:grpSpMkLst>
        </pc:grpChg>
        <pc:grpChg chg="mod">
          <ac:chgData name="Carlos Galindez" userId="229f387d-6533-425c-bffd-3e4619419b4f" providerId="ADAL" clId="{AC659E64-62F3-464E-9FE7-FD19613186FF}" dt="2023-06-01T02:32:29.935" v="210" actId="1076"/>
          <ac:grpSpMkLst>
            <pc:docMk/>
            <pc:sldMk cId="2300459592" sldId="258"/>
            <ac:grpSpMk id="8" creationId="{46A147FF-5D61-2131-9B05-5391BFBB2D11}"/>
          </ac:grpSpMkLst>
        </pc:grpChg>
        <pc:picChg chg="add mod">
          <ac:chgData name="Carlos Galindez" userId="229f387d-6533-425c-bffd-3e4619419b4f" providerId="ADAL" clId="{AC659E64-62F3-464E-9FE7-FD19613186FF}" dt="2023-06-01T02:32:01.180" v="206" actId="171"/>
          <ac:picMkLst>
            <pc:docMk/>
            <pc:sldMk cId="2300459592" sldId="258"/>
            <ac:picMk id="4" creationId="{18A6CB46-935C-2D7D-2209-AEF361568A65}"/>
          </ac:picMkLst>
        </pc:picChg>
        <pc:picChg chg="del">
          <ac:chgData name="Carlos Galindez" userId="229f387d-6533-425c-bffd-3e4619419b4f" providerId="ADAL" clId="{AC659E64-62F3-464E-9FE7-FD19613186FF}" dt="2023-06-01T02:31:24.674" v="201" actId="478"/>
          <ac:picMkLst>
            <pc:docMk/>
            <pc:sldMk cId="2300459592" sldId="258"/>
            <ac:picMk id="5" creationId="{EDCE58E8-272A-E023-46FE-04352F2C5E36}"/>
          </ac:picMkLst>
        </pc:picChg>
      </pc:sldChg>
      <pc:sldChg chg="addSp delSp modSp del mod delAnim modAnim">
        <pc:chgData name="Carlos Galindez" userId="229f387d-6533-425c-bffd-3e4619419b4f" providerId="ADAL" clId="{AC659E64-62F3-464E-9FE7-FD19613186FF}" dt="2023-06-01T02:39:39.225" v="292" actId="2696"/>
        <pc:sldMkLst>
          <pc:docMk/>
          <pc:sldMk cId="1043630261" sldId="259"/>
        </pc:sldMkLst>
        <pc:spChg chg="mod">
          <ac:chgData name="Carlos Galindez" userId="229f387d-6533-425c-bffd-3e4619419b4f" providerId="ADAL" clId="{AC659E64-62F3-464E-9FE7-FD19613186FF}" dt="2023-06-01T02:24:00.438" v="158" actId="20577"/>
          <ac:spMkLst>
            <pc:docMk/>
            <pc:sldMk cId="1043630261" sldId="259"/>
            <ac:spMk id="3" creationId="{6E5998FD-E4FF-CC8A-38DF-8CCEC2C498E5}"/>
          </ac:spMkLst>
        </pc:spChg>
        <pc:spChg chg="mod">
          <ac:chgData name="Carlos Galindez" userId="229f387d-6533-425c-bffd-3e4619419b4f" providerId="ADAL" clId="{AC659E64-62F3-464E-9FE7-FD19613186FF}" dt="2023-06-01T02:25:07.266" v="179" actId="20577"/>
          <ac:spMkLst>
            <pc:docMk/>
            <pc:sldMk cId="1043630261" sldId="259"/>
            <ac:spMk id="9" creationId="{18490480-6EAA-FF17-7BA5-BAFD8C1F2832}"/>
          </ac:spMkLst>
        </pc:spChg>
        <pc:grpChg chg="del mod">
          <ac:chgData name="Carlos Galindez" userId="229f387d-6533-425c-bffd-3e4619419b4f" providerId="ADAL" clId="{AC659E64-62F3-464E-9FE7-FD19613186FF}" dt="2023-06-01T02:24:25.878" v="162" actId="478"/>
          <ac:grpSpMkLst>
            <pc:docMk/>
            <pc:sldMk cId="1043630261" sldId="259"/>
            <ac:grpSpMk id="7" creationId="{BFB74871-290E-C9D7-3CB3-AD503209FE0B}"/>
          </ac:grpSpMkLst>
        </pc:grpChg>
        <pc:grpChg chg="add mod">
          <ac:chgData name="Carlos Galindez" userId="229f387d-6533-425c-bffd-3e4619419b4f" providerId="ADAL" clId="{AC659E64-62F3-464E-9FE7-FD19613186FF}" dt="2023-06-01T02:25:29.363" v="182" actId="1076"/>
          <ac:grpSpMkLst>
            <pc:docMk/>
            <pc:sldMk cId="1043630261" sldId="259"/>
            <ac:grpSpMk id="8" creationId="{0E7CE625-169C-0539-F711-91BD1B3B175A}"/>
          </ac:grpSpMkLst>
        </pc:grpChg>
        <pc:picChg chg="del">
          <ac:chgData name="Carlos Galindez" userId="229f387d-6533-425c-bffd-3e4619419b4f" providerId="ADAL" clId="{AC659E64-62F3-464E-9FE7-FD19613186FF}" dt="2023-06-01T02:25:43.177" v="184" actId="21"/>
          <ac:picMkLst>
            <pc:docMk/>
            <pc:sldMk cId="1043630261" sldId="259"/>
            <ac:picMk id="11" creationId="{EC4D8F29-3E97-E175-6189-DBD49CD6DC78}"/>
          </ac:picMkLst>
        </pc:picChg>
        <pc:picChg chg="add del mod">
          <ac:chgData name="Carlos Galindez" userId="229f387d-6533-425c-bffd-3e4619419b4f" providerId="ADAL" clId="{AC659E64-62F3-464E-9FE7-FD19613186FF}" dt="2023-06-01T02:38:10.328" v="278" actId="478"/>
          <ac:picMkLst>
            <pc:docMk/>
            <pc:sldMk cId="1043630261" sldId="259"/>
            <ac:picMk id="16" creationId="{824E96D4-BE3B-A033-BD8A-83A17805D8FC}"/>
          </ac:picMkLst>
        </pc:picChg>
        <pc:cxnChg chg="mod">
          <ac:chgData name="Carlos Galindez" userId="229f387d-6533-425c-bffd-3e4619419b4f" providerId="ADAL" clId="{AC659E64-62F3-464E-9FE7-FD19613186FF}" dt="2023-06-01T02:24:25.878" v="162" actId="478"/>
          <ac:cxnSpMkLst>
            <pc:docMk/>
            <pc:sldMk cId="1043630261" sldId="259"/>
            <ac:cxnSpMk id="6" creationId="{9DCAA44C-2472-6A9E-0F22-C43FC42C4413}"/>
          </ac:cxnSpMkLst>
        </pc:cxnChg>
        <pc:cxnChg chg="mod">
          <ac:chgData name="Carlos Galindez" userId="229f387d-6533-425c-bffd-3e4619419b4f" providerId="ADAL" clId="{AC659E64-62F3-464E-9FE7-FD19613186FF}" dt="2023-06-01T02:25:37.419" v="183" actId="14100"/>
          <ac:cxnSpMkLst>
            <pc:docMk/>
            <pc:sldMk cId="1043630261" sldId="259"/>
            <ac:cxnSpMk id="10" creationId="{F8FD164E-F12B-CD33-8567-47E3969AA40C}"/>
          </ac:cxnSpMkLst>
        </pc:cxnChg>
      </pc:sldChg>
      <pc:sldChg chg="addSp delSp modSp del mod">
        <pc:chgData name="Carlos Galindez" userId="229f387d-6533-425c-bffd-3e4619419b4f" providerId="ADAL" clId="{AC659E64-62F3-464E-9FE7-FD19613186FF}" dt="2023-06-01T02:36:01.167" v="243" actId="2696"/>
        <pc:sldMkLst>
          <pc:docMk/>
          <pc:sldMk cId="517255292" sldId="260"/>
        </pc:sldMkLst>
        <pc:spChg chg="del mod">
          <ac:chgData name="Carlos Galindez" userId="229f387d-6533-425c-bffd-3e4619419b4f" providerId="ADAL" clId="{AC659E64-62F3-464E-9FE7-FD19613186FF}" dt="2023-06-01T02:33:24.256" v="220" actId="478"/>
          <ac:spMkLst>
            <pc:docMk/>
            <pc:sldMk cId="517255292" sldId="260"/>
            <ac:spMk id="2" creationId="{98DE2920-3D12-78E8-BE2F-75FC54621059}"/>
          </ac:spMkLst>
        </pc:spChg>
        <pc:spChg chg="add mod">
          <ac:chgData name="Carlos Galindez" userId="229f387d-6533-425c-bffd-3e4619419b4f" providerId="ADAL" clId="{AC659E64-62F3-464E-9FE7-FD19613186FF}" dt="2023-06-01T02:33:26.908" v="221"/>
          <ac:spMkLst>
            <pc:docMk/>
            <pc:sldMk cId="517255292" sldId="260"/>
            <ac:spMk id="12" creationId="{D99E6CFA-6379-9DBA-DF8C-03305766DA3F}"/>
          </ac:spMkLst>
        </pc:spChg>
        <pc:grpChg chg="mod">
          <ac:chgData name="Carlos Galindez" userId="229f387d-6533-425c-bffd-3e4619419b4f" providerId="ADAL" clId="{AC659E64-62F3-464E-9FE7-FD19613186FF}" dt="2023-06-01T02:35:39.677" v="239" actId="1076"/>
          <ac:grpSpMkLst>
            <pc:docMk/>
            <pc:sldMk cId="517255292" sldId="260"/>
            <ac:grpSpMk id="7" creationId="{BFB74871-290E-C9D7-3CB3-AD503209FE0B}"/>
          </ac:grpSpMkLst>
        </pc:grpChg>
        <pc:grpChg chg="mod">
          <ac:chgData name="Carlos Galindez" userId="229f387d-6533-425c-bffd-3e4619419b4f" providerId="ADAL" clId="{AC659E64-62F3-464E-9FE7-FD19613186FF}" dt="2023-06-01T02:35:45.541" v="240" actId="1076"/>
          <ac:grpSpMkLst>
            <pc:docMk/>
            <pc:sldMk cId="517255292" sldId="260"/>
            <ac:grpSpMk id="8" creationId="{46A147FF-5D61-2131-9B05-5391BFBB2D11}"/>
          </ac:grpSpMkLst>
        </pc:grpChg>
        <pc:picChg chg="add mod">
          <ac:chgData name="Carlos Galindez" userId="229f387d-6533-425c-bffd-3e4619419b4f" providerId="ADAL" clId="{AC659E64-62F3-464E-9FE7-FD19613186FF}" dt="2023-06-01T02:33:06.254" v="217" actId="171"/>
          <ac:picMkLst>
            <pc:docMk/>
            <pc:sldMk cId="517255292" sldId="260"/>
            <ac:picMk id="4" creationId="{F5D596A0-04C7-51B5-CAE5-FDBA157E22DB}"/>
          </ac:picMkLst>
        </pc:picChg>
        <pc:picChg chg="del">
          <ac:chgData name="Carlos Galindez" userId="229f387d-6533-425c-bffd-3e4619419b4f" providerId="ADAL" clId="{AC659E64-62F3-464E-9FE7-FD19613186FF}" dt="2023-06-01T02:32:40.488" v="211" actId="478"/>
          <ac:picMkLst>
            <pc:docMk/>
            <pc:sldMk cId="517255292" sldId="260"/>
            <ac:picMk id="5" creationId="{EDCE58E8-272A-E023-46FE-04352F2C5E36}"/>
          </ac:picMkLst>
        </pc:picChg>
      </pc:sldChg>
      <pc:sldChg chg="del">
        <pc:chgData name="Carlos Galindez" userId="229f387d-6533-425c-bffd-3e4619419b4f" providerId="ADAL" clId="{AC659E64-62F3-464E-9FE7-FD19613186FF}" dt="2023-06-01T03:01:58.068" v="416" actId="2696"/>
        <pc:sldMkLst>
          <pc:docMk/>
          <pc:sldMk cId="4081279739" sldId="261"/>
        </pc:sldMkLst>
      </pc:sldChg>
      <pc:sldChg chg="del">
        <pc:chgData name="Carlos Galindez" userId="229f387d-6533-425c-bffd-3e4619419b4f" providerId="ADAL" clId="{AC659E64-62F3-464E-9FE7-FD19613186FF}" dt="2023-06-01T03:02:07.764" v="417" actId="2696"/>
        <pc:sldMkLst>
          <pc:docMk/>
          <pc:sldMk cId="940425006" sldId="262"/>
        </pc:sldMkLst>
      </pc:sldChg>
      <pc:sldChg chg="addSp delSp modSp new mod">
        <pc:chgData name="Carlos Galindez" userId="229f387d-6533-425c-bffd-3e4619419b4f" providerId="ADAL" clId="{AC659E64-62F3-464E-9FE7-FD19613186FF}" dt="2023-06-01T02:20:50.434" v="102" actId="1076"/>
        <pc:sldMkLst>
          <pc:docMk/>
          <pc:sldMk cId="3622601827" sldId="263"/>
        </pc:sldMkLst>
        <pc:spChg chg="mod">
          <ac:chgData name="Carlos Galindez" userId="229f387d-6533-425c-bffd-3e4619419b4f" providerId="ADAL" clId="{AC659E64-62F3-464E-9FE7-FD19613186FF}" dt="2023-06-01T02:16:34.356" v="63" actId="20577"/>
          <ac:spMkLst>
            <pc:docMk/>
            <pc:sldMk cId="3622601827" sldId="263"/>
            <ac:spMk id="2" creationId="{116851C1-F49A-B7D2-6D7B-030117911D6B}"/>
          </ac:spMkLst>
        </pc:spChg>
        <pc:spChg chg="del">
          <ac:chgData name="Carlos Galindez" userId="229f387d-6533-425c-bffd-3e4619419b4f" providerId="ADAL" clId="{AC659E64-62F3-464E-9FE7-FD19613186FF}" dt="2023-06-01T02:16:46.838" v="64"/>
          <ac:spMkLst>
            <pc:docMk/>
            <pc:sldMk cId="3622601827" sldId="263"/>
            <ac:spMk id="3" creationId="{808A42B1-202A-725F-ADDA-95C890C82712}"/>
          </ac:spMkLst>
        </pc:spChg>
        <pc:spChg chg="del">
          <ac:chgData name="Carlos Galindez" userId="229f387d-6533-425c-bffd-3e4619419b4f" providerId="ADAL" clId="{AC659E64-62F3-464E-9FE7-FD19613186FF}" dt="2023-06-01T02:16:55.488" v="67"/>
          <ac:spMkLst>
            <pc:docMk/>
            <pc:sldMk cId="3622601827" sldId="263"/>
            <ac:spMk id="4" creationId="{6D055B5D-FB30-8C71-1E26-12C38DC1249C}"/>
          </ac:spMkLst>
        </pc:spChg>
        <pc:picChg chg="add mod">
          <ac:chgData name="Carlos Galindez" userId="229f387d-6533-425c-bffd-3e4619419b4f" providerId="ADAL" clId="{AC659E64-62F3-464E-9FE7-FD19613186FF}" dt="2023-06-01T02:20:37.650" v="99" actId="1076"/>
          <ac:picMkLst>
            <pc:docMk/>
            <pc:sldMk cId="3622601827" sldId="263"/>
            <ac:picMk id="6" creationId="{56138ADD-3BB6-A2C7-6165-5B18AA03E5D3}"/>
          </ac:picMkLst>
        </pc:picChg>
        <pc:picChg chg="add mod">
          <ac:chgData name="Carlos Galindez" userId="229f387d-6533-425c-bffd-3e4619419b4f" providerId="ADAL" clId="{AC659E64-62F3-464E-9FE7-FD19613186FF}" dt="2023-06-01T02:20:45.905" v="101" actId="1076"/>
          <ac:picMkLst>
            <pc:docMk/>
            <pc:sldMk cId="3622601827" sldId="263"/>
            <ac:picMk id="8" creationId="{16326DB3-390A-F271-A23B-3D199BDC6AAA}"/>
          </ac:picMkLst>
        </pc:picChg>
        <pc:picChg chg="add mod">
          <ac:chgData name="Carlos Galindez" userId="229f387d-6533-425c-bffd-3e4619419b4f" providerId="ADAL" clId="{AC659E64-62F3-464E-9FE7-FD19613186FF}" dt="2023-06-01T02:20:50.434" v="102" actId="1076"/>
          <ac:picMkLst>
            <pc:docMk/>
            <pc:sldMk cId="3622601827" sldId="263"/>
            <ac:picMk id="10" creationId="{A989BBF0-F79B-A653-E748-84A559B3A806}"/>
          </ac:picMkLst>
        </pc:picChg>
        <pc:picChg chg="add mod">
          <ac:chgData name="Carlos Galindez" userId="229f387d-6533-425c-bffd-3e4619419b4f" providerId="ADAL" clId="{AC659E64-62F3-464E-9FE7-FD19613186FF}" dt="2023-06-01T02:20:30.473" v="97" actId="14100"/>
          <ac:picMkLst>
            <pc:docMk/>
            <pc:sldMk cId="3622601827" sldId="263"/>
            <ac:picMk id="1026" creationId="{72DEDB1B-5756-93E6-A86B-2BB95069500D}"/>
          </ac:picMkLst>
        </pc:picChg>
      </pc:sldChg>
      <pc:sldChg chg="addSp delSp modSp add del mod ord modAnim">
        <pc:chgData name="Carlos Galindez" userId="229f387d-6533-425c-bffd-3e4619419b4f" providerId="ADAL" clId="{AC659E64-62F3-464E-9FE7-FD19613186FF}" dt="2023-06-01T02:38:05.259" v="277" actId="2696"/>
        <pc:sldMkLst>
          <pc:docMk/>
          <pc:sldMk cId="3916750751" sldId="264"/>
        </pc:sldMkLst>
        <pc:spChg chg="mod">
          <ac:chgData name="Carlos Galindez" userId="229f387d-6533-425c-bffd-3e4619419b4f" providerId="ADAL" clId="{AC659E64-62F3-464E-9FE7-FD19613186FF}" dt="2023-06-01T02:35:01.460" v="235" actId="14100"/>
          <ac:spMkLst>
            <pc:docMk/>
            <pc:sldMk cId="3916750751" sldId="264"/>
            <ac:spMk id="2" creationId="{98DE2920-3D12-78E8-BE2F-75FC54621059}"/>
          </ac:spMkLst>
        </pc:spChg>
        <pc:spChg chg="mod">
          <ac:chgData name="Carlos Galindez" userId="229f387d-6533-425c-bffd-3e4619419b4f" providerId="ADAL" clId="{AC659E64-62F3-464E-9FE7-FD19613186FF}" dt="2023-06-01T02:22:36.001" v="111" actId="1076"/>
          <ac:spMkLst>
            <pc:docMk/>
            <pc:sldMk cId="3916750751" sldId="264"/>
            <ac:spMk id="11" creationId="{9A003AC6-2819-C535-25A2-F93D6362B692}"/>
          </ac:spMkLst>
        </pc:spChg>
        <pc:spChg chg="add del mod">
          <ac:chgData name="Carlos Galindez" userId="229f387d-6533-425c-bffd-3e4619419b4f" providerId="ADAL" clId="{AC659E64-62F3-464E-9FE7-FD19613186FF}" dt="2023-06-01T02:34:01.501" v="226"/>
          <ac:spMkLst>
            <pc:docMk/>
            <pc:sldMk cId="3916750751" sldId="264"/>
            <ac:spMk id="18" creationId="{78431569-A872-6925-9FBE-0017412B1682}"/>
          </ac:spMkLst>
        </pc:spChg>
        <pc:grpChg chg="add mod">
          <ac:chgData name="Carlos Galindez" userId="229f387d-6533-425c-bffd-3e4619419b4f" providerId="ADAL" clId="{AC659E64-62F3-464E-9FE7-FD19613186FF}" dt="2023-06-01T02:22:54.134" v="114" actId="1076"/>
          <ac:grpSpMkLst>
            <pc:docMk/>
            <pc:sldMk cId="3916750751" sldId="264"/>
            <ac:grpSpMk id="4" creationId="{24BA7152-CC5D-9175-43C8-70ED145F0AE5}"/>
          </ac:grpSpMkLst>
        </pc:grpChg>
        <pc:picChg chg="del">
          <ac:chgData name="Carlos Galindez" userId="229f387d-6533-425c-bffd-3e4619419b4f" providerId="ADAL" clId="{AC659E64-62F3-464E-9FE7-FD19613186FF}" dt="2023-06-01T02:33:55.973" v="224" actId="478"/>
          <ac:picMkLst>
            <pc:docMk/>
            <pc:sldMk cId="3916750751" sldId="264"/>
            <ac:picMk id="5" creationId="{EDCE58E8-272A-E023-46FE-04352F2C5E36}"/>
          </ac:picMkLst>
        </pc:picChg>
        <pc:picChg chg="add mod">
          <ac:chgData name="Carlos Galindez" userId="229f387d-6533-425c-bffd-3e4619419b4f" providerId="ADAL" clId="{AC659E64-62F3-464E-9FE7-FD19613186FF}" dt="2023-06-01T02:25:47.763" v="185"/>
          <ac:picMkLst>
            <pc:docMk/>
            <pc:sldMk cId="3916750751" sldId="264"/>
            <ac:picMk id="17" creationId="{C101A4F0-049E-773C-F1B0-F53AFED022DE}"/>
          </ac:picMkLst>
        </pc:picChg>
        <pc:picChg chg="add mod">
          <ac:chgData name="Carlos Galindez" userId="229f387d-6533-425c-bffd-3e4619419b4f" providerId="ADAL" clId="{AC659E64-62F3-464E-9FE7-FD19613186FF}" dt="2023-06-01T02:34:38.400" v="233" actId="171"/>
          <ac:picMkLst>
            <pc:docMk/>
            <pc:sldMk cId="3916750751" sldId="264"/>
            <ac:picMk id="19" creationId="{D2BF82F6-C35C-7D09-204D-1631AB961A69}"/>
          </ac:picMkLst>
        </pc:picChg>
        <pc:cxnChg chg="mod">
          <ac:chgData name="Carlos Galindez" userId="229f387d-6533-425c-bffd-3e4619419b4f" providerId="ADAL" clId="{AC659E64-62F3-464E-9FE7-FD19613186FF}" dt="2023-06-01T02:22:58.142" v="115" actId="14100"/>
          <ac:cxnSpMkLst>
            <pc:docMk/>
            <pc:sldMk cId="3916750751" sldId="264"/>
            <ac:cxnSpMk id="12" creationId="{C612765F-2CE6-4023-5483-DB53B16FC204}"/>
          </ac:cxnSpMkLst>
        </pc:cxnChg>
      </pc:sldChg>
      <pc:sldChg chg="addSp delSp modSp add del mod modAnim">
        <pc:chgData name="Carlos Galindez" userId="229f387d-6533-425c-bffd-3e4619419b4f" providerId="ADAL" clId="{AC659E64-62F3-464E-9FE7-FD19613186FF}" dt="2023-06-01T02:36:31.440" v="246" actId="2696"/>
        <pc:sldMkLst>
          <pc:docMk/>
          <pc:sldMk cId="3371138197" sldId="265"/>
        </pc:sldMkLst>
        <pc:spChg chg="mod">
          <ac:chgData name="Carlos Galindez" userId="229f387d-6533-425c-bffd-3e4619419b4f" providerId="ADAL" clId="{AC659E64-62F3-464E-9FE7-FD19613186FF}" dt="2023-06-01T02:35:26.635" v="238"/>
          <ac:spMkLst>
            <pc:docMk/>
            <pc:sldMk cId="3371138197" sldId="265"/>
            <ac:spMk id="5" creationId="{CECD902E-EFB9-D072-DC0D-A463B17B4EFF}"/>
          </ac:spMkLst>
        </pc:spChg>
        <pc:grpChg chg="add mod">
          <ac:chgData name="Carlos Galindez" userId="229f387d-6533-425c-bffd-3e4619419b4f" providerId="ADAL" clId="{AC659E64-62F3-464E-9FE7-FD19613186FF}" dt="2023-06-01T02:35:26.635" v="238"/>
          <ac:grpSpMkLst>
            <pc:docMk/>
            <pc:sldMk cId="3371138197" sldId="265"/>
            <ac:grpSpMk id="2" creationId="{D815245A-9AD5-71D6-A1D1-629C47FBB9CC}"/>
          </ac:grpSpMkLst>
        </pc:grpChg>
        <pc:picChg chg="del">
          <ac:chgData name="Carlos Galindez" userId="229f387d-6533-425c-bffd-3e4619419b4f" providerId="ADAL" clId="{AC659E64-62F3-464E-9FE7-FD19613186FF}" dt="2023-06-01T02:35:23.818" v="237" actId="478"/>
          <ac:picMkLst>
            <pc:docMk/>
            <pc:sldMk cId="3371138197" sldId="265"/>
            <ac:picMk id="11" creationId="{81D746C8-802F-E81D-9BCF-9BF95D6685EB}"/>
          </ac:picMkLst>
        </pc:picChg>
        <pc:cxnChg chg="mod">
          <ac:chgData name="Carlos Galindez" userId="229f387d-6533-425c-bffd-3e4619419b4f" providerId="ADAL" clId="{AC659E64-62F3-464E-9FE7-FD19613186FF}" dt="2023-06-01T02:35:26.635" v="238"/>
          <ac:cxnSpMkLst>
            <pc:docMk/>
            <pc:sldMk cId="3371138197" sldId="265"/>
            <ac:cxnSpMk id="13" creationId="{5EFD7A7D-3D0E-A33F-68AA-34189A0E22B9}"/>
          </ac:cxnSpMkLst>
        </pc:cxnChg>
      </pc:sldChg>
      <pc:sldChg chg="addSp modSp add modAnim">
        <pc:chgData name="Carlos Galindez" userId="229f387d-6533-425c-bffd-3e4619419b4f" providerId="ADAL" clId="{AC659E64-62F3-464E-9FE7-FD19613186FF}" dt="2023-06-01T02:57:04.178" v="384"/>
        <pc:sldMkLst>
          <pc:docMk/>
          <pc:sldMk cId="178855064" sldId="266"/>
        </pc:sldMkLst>
        <pc:picChg chg="add mod">
          <ac:chgData name="Carlos Galindez" userId="229f387d-6533-425c-bffd-3e4619419b4f" providerId="ADAL" clId="{AC659E64-62F3-464E-9FE7-FD19613186FF}" dt="2023-06-01T02:35:57.240" v="242"/>
          <ac:picMkLst>
            <pc:docMk/>
            <pc:sldMk cId="178855064" sldId="266"/>
            <ac:picMk id="5" creationId="{2EC18D7F-8772-E4AB-EED4-9CF84D840BD2}"/>
          </ac:picMkLst>
        </pc:picChg>
      </pc:sldChg>
      <pc:sldChg chg="addSp delSp modSp add mod modAnim">
        <pc:chgData name="Carlos Galindez" userId="229f387d-6533-425c-bffd-3e4619419b4f" providerId="ADAL" clId="{AC659E64-62F3-464E-9FE7-FD19613186FF}" dt="2023-06-01T02:59:07.191" v="391" actId="1440"/>
        <pc:sldMkLst>
          <pc:docMk/>
          <pc:sldMk cId="2292261785" sldId="267"/>
        </pc:sldMkLst>
        <pc:spChg chg="mod">
          <ac:chgData name="Carlos Galindez" userId="229f387d-6533-425c-bffd-3e4619419b4f" providerId="ADAL" clId="{AC659E64-62F3-464E-9FE7-FD19613186FF}" dt="2023-06-01T02:37:25.572" v="271" actId="207"/>
          <ac:spMkLst>
            <pc:docMk/>
            <pc:sldMk cId="2292261785" sldId="267"/>
            <ac:spMk id="12" creationId="{33A1CC90-3410-DBC2-A529-FC4EA2A8A05B}"/>
          </ac:spMkLst>
        </pc:spChg>
        <pc:grpChg chg="add mod">
          <ac:chgData name="Carlos Galindez" userId="229f387d-6533-425c-bffd-3e4619419b4f" providerId="ADAL" clId="{AC659E64-62F3-464E-9FE7-FD19613186FF}" dt="2023-06-01T02:36:52.848" v="252" actId="1036"/>
          <ac:grpSpMkLst>
            <pc:docMk/>
            <pc:sldMk cId="2292261785" sldId="267"/>
            <ac:grpSpMk id="11" creationId="{AA7EDDBE-311B-66F5-23F1-0AC5F7AEC1F1}"/>
          </ac:grpSpMkLst>
        </pc:grpChg>
        <pc:picChg chg="mod">
          <ac:chgData name="Carlos Galindez" userId="229f387d-6533-425c-bffd-3e4619419b4f" providerId="ADAL" clId="{AC659E64-62F3-464E-9FE7-FD19613186FF}" dt="2023-06-01T02:36:44.735" v="249" actId="1076"/>
          <ac:picMkLst>
            <pc:docMk/>
            <pc:sldMk cId="2292261785" sldId="267"/>
            <ac:picMk id="4" creationId="{18A6CB46-935C-2D7D-2209-AEF361568A65}"/>
          </ac:picMkLst>
        </pc:picChg>
        <pc:picChg chg="del">
          <ac:chgData name="Carlos Galindez" userId="229f387d-6533-425c-bffd-3e4619419b4f" providerId="ADAL" clId="{AC659E64-62F3-464E-9FE7-FD19613186FF}" dt="2023-06-01T02:36:17.626" v="245" actId="478"/>
          <ac:picMkLst>
            <pc:docMk/>
            <pc:sldMk cId="2292261785" sldId="267"/>
            <ac:picMk id="5" creationId="{2EC18D7F-8772-E4AB-EED4-9CF84D840BD2}"/>
          </ac:picMkLst>
        </pc:picChg>
        <pc:picChg chg="add mod">
          <ac:chgData name="Carlos Galindez" userId="229f387d-6533-425c-bffd-3e4619419b4f" providerId="ADAL" clId="{AC659E64-62F3-464E-9FE7-FD19613186FF}" dt="2023-06-01T02:59:07.191" v="391" actId="1440"/>
          <ac:picMkLst>
            <pc:docMk/>
            <pc:sldMk cId="2292261785" sldId="267"/>
            <ac:picMk id="15" creationId="{B2832B79-DB0D-5D25-89E4-57B07EBF5F2B}"/>
          </ac:picMkLst>
        </pc:picChg>
        <pc:cxnChg chg="mod">
          <ac:chgData name="Carlos Galindez" userId="229f387d-6533-425c-bffd-3e4619419b4f" providerId="ADAL" clId="{AC659E64-62F3-464E-9FE7-FD19613186FF}" dt="2023-06-01T02:36:41.105" v="247"/>
          <ac:cxnSpMkLst>
            <pc:docMk/>
            <pc:sldMk cId="2292261785" sldId="267"/>
            <ac:cxnSpMk id="13" creationId="{5FFDF52B-74BC-18FF-FE4F-AB64AA80FF47}"/>
          </ac:cxnSpMkLst>
        </pc:cxnChg>
      </pc:sldChg>
      <pc:sldChg chg="addSp delSp modSp add mod delAnim modAnim">
        <pc:chgData name="Carlos Galindez" userId="229f387d-6533-425c-bffd-3e4619419b4f" providerId="ADAL" clId="{AC659E64-62F3-464E-9FE7-FD19613186FF}" dt="2023-06-01T02:58:32.472" v="387"/>
        <pc:sldMkLst>
          <pc:docMk/>
          <pc:sldMk cId="4046122903" sldId="268"/>
        </pc:sldMkLst>
        <pc:spChg chg="mod">
          <ac:chgData name="Carlos Galindez" userId="229f387d-6533-425c-bffd-3e4619419b4f" providerId="ADAL" clId="{AC659E64-62F3-464E-9FE7-FD19613186FF}" dt="2023-06-01T02:38:39.786" v="284" actId="14100"/>
          <ac:spMkLst>
            <pc:docMk/>
            <pc:sldMk cId="4046122903" sldId="268"/>
            <ac:spMk id="2" creationId="{98DE2920-3D12-78E8-BE2F-75FC54621059}"/>
          </ac:spMkLst>
        </pc:spChg>
        <pc:spChg chg="mod">
          <ac:chgData name="Carlos Galindez" userId="229f387d-6533-425c-bffd-3e4619419b4f" providerId="ADAL" clId="{AC659E64-62F3-464E-9FE7-FD19613186FF}" dt="2023-06-01T02:38:54.232" v="285"/>
          <ac:spMkLst>
            <pc:docMk/>
            <pc:sldMk cId="4046122903" sldId="268"/>
            <ac:spMk id="16" creationId="{FC9B2F29-6F3E-A64C-BB8E-EC489FB41876}"/>
          </ac:spMkLst>
        </pc:spChg>
        <pc:spChg chg="mod">
          <ac:chgData name="Carlos Galindez" userId="229f387d-6533-425c-bffd-3e4619419b4f" providerId="ADAL" clId="{AC659E64-62F3-464E-9FE7-FD19613186FF}" dt="2023-06-01T02:41:38.858" v="320" actId="14100"/>
          <ac:spMkLst>
            <pc:docMk/>
            <pc:sldMk cId="4046122903" sldId="268"/>
            <ac:spMk id="20" creationId="{8285EDA1-5F6B-E1F9-7C37-7E5719133D55}"/>
          </ac:spMkLst>
        </pc:spChg>
        <pc:spChg chg="mod">
          <ac:chgData name="Carlos Galindez" userId="229f387d-6533-425c-bffd-3e4619419b4f" providerId="ADAL" clId="{AC659E64-62F3-464E-9FE7-FD19613186FF}" dt="2023-06-01T02:58:32.472" v="387"/>
          <ac:spMkLst>
            <pc:docMk/>
            <pc:sldMk cId="4046122903" sldId="268"/>
            <ac:spMk id="27" creationId="{BBF6C9CE-38C2-2147-D958-5978C6E0EE15}"/>
          </ac:spMkLst>
        </pc:spChg>
        <pc:grpChg chg="add mod">
          <ac:chgData name="Carlos Galindez" userId="229f387d-6533-425c-bffd-3e4619419b4f" providerId="ADAL" clId="{AC659E64-62F3-464E-9FE7-FD19613186FF}" dt="2023-06-01T02:39:13.155" v="287" actId="1076"/>
          <ac:grpSpMkLst>
            <pc:docMk/>
            <pc:sldMk cId="4046122903" sldId="268"/>
            <ac:grpSpMk id="5" creationId="{AA08D35E-5B83-31E7-EEE9-8270948D2958}"/>
          </ac:grpSpMkLst>
        </pc:grpChg>
        <pc:grpChg chg="del">
          <ac:chgData name="Carlos Galindez" userId="229f387d-6533-425c-bffd-3e4619419b4f" providerId="ADAL" clId="{AC659E64-62F3-464E-9FE7-FD19613186FF}" dt="2023-06-01T02:39:19.903" v="290" actId="478"/>
          <ac:grpSpMkLst>
            <pc:docMk/>
            <pc:sldMk cId="4046122903" sldId="268"/>
            <ac:grpSpMk id="7" creationId="{BFB74871-290E-C9D7-3CB3-AD503209FE0B}"/>
          </ac:grpSpMkLst>
        </pc:grpChg>
        <pc:grpChg chg="del">
          <ac:chgData name="Carlos Galindez" userId="229f387d-6533-425c-bffd-3e4619419b4f" providerId="ADAL" clId="{AC659E64-62F3-464E-9FE7-FD19613186FF}" dt="2023-06-01T02:39:18.537" v="289" actId="478"/>
          <ac:grpSpMkLst>
            <pc:docMk/>
            <pc:sldMk cId="4046122903" sldId="268"/>
            <ac:grpSpMk id="8" creationId="{46A147FF-5D61-2131-9B05-5391BFBB2D11}"/>
          </ac:grpSpMkLst>
        </pc:grpChg>
        <pc:grpChg chg="del">
          <ac:chgData name="Carlos Galindez" userId="229f387d-6533-425c-bffd-3e4619419b4f" providerId="ADAL" clId="{AC659E64-62F3-464E-9FE7-FD19613186FF}" dt="2023-06-01T02:39:16.932" v="288" actId="478"/>
          <ac:grpSpMkLst>
            <pc:docMk/>
            <pc:sldMk cId="4046122903" sldId="268"/>
            <ac:grpSpMk id="11" creationId="{AA7EDDBE-311B-66F5-23F1-0AC5F7AEC1F1}"/>
          </ac:grpSpMkLst>
        </pc:grpChg>
        <pc:grpChg chg="add mod">
          <ac:chgData name="Carlos Galindez" userId="229f387d-6533-425c-bffd-3e4619419b4f" providerId="ADAL" clId="{AC659E64-62F3-464E-9FE7-FD19613186FF}" dt="2023-06-01T02:40:02.373" v="294" actId="1076"/>
          <ac:grpSpMkLst>
            <pc:docMk/>
            <pc:sldMk cId="4046122903" sldId="268"/>
            <ac:grpSpMk id="19" creationId="{50249DC9-5266-2C0C-1D99-72CA39F6468C}"/>
          </ac:grpSpMkLst>
        </pc:grpChg>
        <pc:grpChg chg="add mod">
          <ac:chgData name="Carlos Galindez" userId="229f387d-6533-425c-bffd-3e4619419b4f" providerId="ADAL" clId="{AC659E64-62F3-464E-9FE7-FD19613186FF}" dt="2023-06-01T02:58:32.472" v="387"/>
          <ac:grpSpMkLst>
            <pc:docMk/>
            <pc:sldMk cId="4046122903" sldId="268"/>
            <ac:grpSpMk id="25" creationId="{2AAA7A36-B99B-1F09-CE6A-1D411AD72165}"/>
          </ac:grpSpMkLst>
        </pc:grpChg>
        <pc:picChg chg="mod">
          <ac:chgData name="Carlos Galindez" userId="229f387d-6533-425c-bffd-3e4619419b4f" providerId="ADAL" clId="{AC659E64-62F3-464E-9FE7-FD19613186FF}" dt="2023-06-01T02:38:24.986" v="281" actId="1076"/>
          <ac:picMkLst>
            <pc:docMk/>
            <pc:sldMk cId="4046122903" sldId="268"/>
            <ac:picMk id="4" creationId="{18A6CB46-935C-2D7D-2209-AEF361568A65}"/>
          </ac:picMkLst>
        </pc:picChg>
        <pc:picChg chg="del">
          <ac:chgData name="Carlos Galindez" userId="229f387d-6533-425c-bffd-3e4619419b4f" providerId="ADAL" clId="{AC659E64-62F3-464E-9FE7-FD19613186FF}" dt="2023-06-01T02:38:33.266" v="283" actId="478"/>
          <ac:picMkLst>
            <pc:docMk/>
            <pc:sldMk cId="4046122903" sldId="268"/>
            <ac:picMk id="15" creationId="{B2832B79-DB0D-5D25-89E4-57B07EBF5F2B}"/>
          </ac:picMkLst>
        </pc:picChg>
        <pc:picChg chg="mod">
          <ac:chgData name="Carlos Galindez" userId="229f387d-6533-425c-bffd-3e4619419b4f" providerId="ADAL" clId="{AC659E64-62F3-464E-9FE7-FD19613186FF}" dt="2023-06-01T02:58:32.472" v="387"/>
          <ac:picMkLst>
            <pc:docMk/>
            <pc:sldMk cId="4046122903" sldId="268"/>
            <ac:picMk id="26" creationId="{4198C009-5DA0-D82E-F061-80BD281334BB}"/>
          </ac:picMkLst>
        </pc:picChg>
        <pc:cxnChg chg="mod">
          <ac:chgData name="Carlos Galindez" userId="229f387d-6533-425c-bffd-3e4619419b4f" providerId="ADAL" clId="{AC659E64-62F3-464E-9FE7-FD19613186FF}" dt="2023-06-01T02:39:19.903" v="290" actId="478"/>
          <ac:cxnSpMkLst>
            <pc:docMk/>
            <pc:sldMk cId="4046122903" sldId="268"/>
            <ac:cxnSpMk id="6" creationId="{9DCAA44C-2472-6A9E-0F22-C43FC42C4413}"/>
          </ac:cxnSpMkLst>
        </pc:cxnChg>
        <pc:cxnChg chg="mod">
          <ac:chgData name="Carlos Galindez" userId="229f387d-6533-425c-bffd-3e4619419b4f" providerId="ADAL" clId="{AC659E64-62F3-464E-9FE7-FD19613186FF}" dt="2023-06-01T02:39:18.537" v="289" actId="478"/>
          <ac:cxnSpMkLst>
            <pc:docMk/>
            <pc:sldMk cId="4046122903" sldId="268"/>
            <ac:cxnSpMk id="10" creationId="{33CFD680-1274-7A47-1D52-02FCB27F4D65}"/>
          </ac:cxnSpMkLst>
        </pc:cxnChg>
        <pc:cxnChg chg="mod">
          <ac:chgData name="Carlos Galindez" userId="229f387d-6533-425c-bffd-3e4619419b4f" providerId="ADAL" clId="{AC659E64-62F3-464E-9FE7-FD19613186FF}" dt="2023-06-01T02:39:16.932" v="288" actId="478"/>
          <ac:cxnSpMkLst>
            <pc:docMk/>
            <pc:sldMk cId="4046122903" sldId="268"/>
            <ac:cxnSpMk id="13" creationId="{5FFDF52B-74BC-18FF-FE4F-AB64AA80FF47}"/>
          </ac:cxnSpMkLst>
        </pc:cxnChg>
        <pc:cxnChg chg="mod">
          <ac:chgData name="Carlos Galindez" userId="229f387d-6533-425c-bffd-3e4619419b4f" providerId="ADAL" clId="{AC659E64-62F3-464E-9FE7-FD19613186FF}" dt="2023-06-01T02:39:08.228" v="286" actId="14100"/>
          <ac:cxnSpMkLst>
            <pc:docMk/>
            <pc:sldMk cId="4046122903" sldId="268"/>
            <ac:cxnSpMk id="17" creationId="{274D3D0D-212F-9349-3790-F07EE7B2C528}"/>
          </ac:cxnSpMkLst>
        </pc:cxnChg>
        <pc:cxnChg chg="mod">
          <ac:chgData name="Carlos Galindez" userId="229f387d-6533-425c-bffd-3e4619419b4f" providerId="ADAL" clId="{AC659E64-62F3-464E-9FE7-FD19613186FF}" dt="2023-06-01T02:41:38.858" v="320" actId="14100"/>
          <ac:cxnSpMkLst>
            <pc:docMk/>
            <pc:sldMk cId="4046122903" sldId="268"/>
            <ac:cxnSpMk id="21" creationId="{32D73C34-9505-B7F3-5F3C-0024BF5E6D02}"/>
          </ac:cxnSpMkLst>
        </pc:cxnChg>
      </pc:sldChg>
      <pc:sldChg chg="addSp delSp modSp add mod delAnim modAnim">
        <pc:chgData name="Carlos Galindez" userId="229f387d-6533-425c-bffd-3e4619419b4f" providerId="ADAL" clId="{AC659E64-62F3-464E-9FE7-FD19613186FF}" dt="2023-06-01T03:03:09.774" v="425" actId="478"/>
        <pc:sldMkLst>
          <pc:docMk/>
          <pc:sldMk cId="4169553337" sldId="269"/>
        </pc:sldMkLst>
        <pc:spChg chg="mod">
          <ac:chgData name="Carlos Galindez" userId="229f387d-6533-425c-bffd-3e4619419b4f" providerId="ADAL" clId="{AC659E64-62F3-464E-9FE7-FD19613186FF}" dt="2023-06-01T02:59:55.201" v="393" actId="1076"/>
          <ac:spMkLst>
            <pc:docMk/>
            <pc:sldMk cId="4169553337" sldId="269"/>
            <ac:spMk id="2" creationId="{98DE2920-3D12-78E8-BE2F-75FC54621059}"/>
          </ac:spMkLst>
        </pc:spChg>
        <pc:spChg chg="add mod">
          <ac:chgData name="Carlos Galindez" userId="229f387d-6533-425c-bffd-3e4619419b4f" providerId="ADAL" clId="{AC659E64-62F3-464E-9FE7-FD19613186FF}" dt="2023-06-01T02:55:25.584" v="379" actId="1076"/>
          <ac:spMkLst>
            <pc:docMk/>
            <pc:sldMk cId="4169553337" sldId="269"/>
            <ac:spMk id="9" creationId="{E181FF7F-68BB-D4AB-DCE5-6AFF87680BBB}"/>
          </ac:spMkLst>
        </pc:spChg>
        <pc:spChg chg="mod">
          <ac:chgData name="Carlos Galindez" userId="229f387d-6533-425c-bffd-3e4619419b4f" providerId="ADAL" clId="{AC659E64-62F3-464E-9FE7-FD19613186FF}" dt="2023-06-01T03:00:57.436" v="408" actId="20577"/>
          <ac:spMkLst>
            <pc:docMk/>
            <pc:sldMk cId="4169553337" sldId="269"/>
            <ac:spMk id="13" creationId="{B8BD8085-5C72-5B65-9D6D-BADB9517F064}"/>
          </ac:spMkLst>
        </pc:spChg>
        <pc:grpChg chg="del">
          <ac:chgData name="Carlos Galindez" userId="229f387d-6533-425c-bffd-3e4619419b4f" providerId="ADAL" clId="{AC659E64-62F3-464E-9FE7-FD19613186FF}" dt="2023-06-01T03:03:09.774" v="425" actId="478"/>
          <ac:grpSpMkLst>
            <pc:docMk/>
            <pc:sldMk cId="4169553337" sldId="269"/>
            <ac:grpSpMk id="5" creationId="{AA08D35E-5B83-31E7-EEE9-8270948D2958}"/>
          </ac:grpSpMkLst>
        </pc:grpChg>
        <pc:grpChg chg="add del">
          <ac:chgData name="Carlos Galindez" userId="229f387d-6533-425c-bffd-3e4619419b4f" providerId="ADAL" clId="{AC659E64-62F3-464E-9FE7-FD19613186FF}" dt="2023-06-01T02:59:47.009" v="392" actId="478"/>
          <ac:grpSpMkLst>
            <pc:docMk/>
            <pc:sldMk cId="4169553337" sldId="269"/>
            <ac:grpSpMk id="10" creationId="{C7286E99-624A-74CC-2852-80D887DA5232}"/>
          </ac:grpSpMkLst>
        </pc:grpChg>
        <pc:grpChg chg="add mod">
          <ac:chgData name="Carlos Galindez" userId="229f387d-6533-425c-bffd-3e4619419b4f" providerId="ADAL" clId="{AC659E64-62F3-464E-9FE7-FD19613186FF}" dt="2023-06-01T03:00:50.266" v="399" actId="1076"/>
          <ac:grpSpMkLst>
            <pc:docMk/>
            <pc:sldMk cId="4169553337" sldId="269"/>
            <ac:grpSpMk id="12" creationId="{0913B7F2-A34B-F885-B11E-08DE855A17BA}"/>
          </ac:grpSpMkLst>
        </pc:grpChg>
        <pc:grpChg chg="del">
          <ac:chgData name="Carlos Galindez" userId="229f387d-6533-425c-bffd-3e4619419b4f" providerId="ADAL" clId="{AC659E64-62F3-464E-9FE7-FD19613186FF}" dt="2023-06-01T03:03:07.929" v="424" actId="478"/>
          <ac:grpSpMkLst>
            <pc:docMk/>
            <pc:sldMk cId="4169553337" sldId="269"/>
            <ac:grpSpMk id="19" creationId="{50249DC9-5266-2C0C-1D99-72CA39F6468C}"/>
          </ac:grpSpMkLst>
        </pc:grpChg>
        <pc:picChg chg="mod">
          <ac:chgData name="Carlos Galindez" userId="229f387d-6533-425c-bffd-3e4619419b4f" providerId="ADAL" clId="{AC659E64-62F3-464E-9FE7-FD19613186FF}" dt="2023-06-01T02:53:58.814" v="343" actId="1076"/>
          <ac:picMkLst>
            <pc:docMk/>
            <pc:sldMk cId="4169553337" sldId="269"/>
            <ac:picMk id="4" creationId="{18A6CB46-935C-2D7D-2209-AEF361568A65}"/>
          </ac:picMkLst>
        </pc:picChg>
        <pc:picChg chg="add mod">
          <ac:chgData name="Carlos Galindez" userId="229f387d-6533-425c-bffd-3e4619419b4f" providerId="ADAL" clId="{AC659E64-62F3-464E-9FE7-FD19613186FF}" dt="2023-06-01T02:55:36.281" v="380" actId="1076"/>
          <ac:picMkLst>
            <pc:docMk/>
            <pc:sldMk cId="4169553337" sldId="269"/>
            <ac:picMk id="6" creationId="{4C2FC3AA-7791-C197-1095-10588DA3A7D9}"/>
          </ac:picMkLst>
        </pc:picChg>
        <pc:picChg chg="add mod">
          <ac:chgData name="Carlos Galindez" userId="229f387d-6533-425c-bffd-3e4619419b4f" providerId="ADAL" clId="{AC659E64-62F3-464E-9FE7-FD19613186FF}" dt="2023-06-01T03:01:51.420" v="415" actId="1076"/>
          <ac:picMkLst>
            <pc:docMk/>
            <pc:sldMk cId="4169553337" sldId="269"/>
            <ac:picMk id="11" creationId="{D15D0D9C-7433-3769-50FC-4D27C7908757}"/>
          </ac:picMkLst>
        </pc:picChg>
        <pc:cxnChg chg="add del mod">
          <ac:chgData name="Carlos Galindez" userId="229f387d-6533-425c-bffd-3e4619419b4f" providerId="ADAL" clId="{AC659E64-62F3-464E-9FE7-FD19613186FF}" dt="2023-06-01T02:53:25.939" v="337" actId="478"/>
          <ac:cxnSpMkLst>
            <pc:docMk/>
            <pc:sldMk cId="4169553337" sldId="269"/>
            <ac:cxnSpMk id="8" creationId="{B172BC9C-DCB4-9603-F6FB-51E676BF2AA1}"/>
          </ac:cxnSpMkLst>
        </pc:cxnChg>
        <pc:cxnChg chg="mod">
          <ac:chgData name="Carlos Galindez" userId="229f387d-6533-425c-bffd-3e4619419b4f" providerId="ADAL" clId="{AC659E64-62F3-464E-9FE7-FD19613186FF}" dt="2023-06-01T03:01:08.331" v="409" actId="14100"/>
          <ac:cxnSpMkLst>
            <pc:docMk/>
            <pc:sldMk cId="4169553337" sldId="269"/>
            <ac:cxnSpMk id="15" creationId="{48DB9B6A-8E82-AA50-C94B-2E49933BFDBD}"/>
          </ac:cxnSpMkLst>
        </pc:cxnChg>
        <pc:cxnChg chg="mod">
          <ac:chgData name="Carlos Galindez" userId="229f387d-6533-425c-bffd-3e4619419b4f" providerId="ADAL" clId="{AC659E64-62F3-464E-9FE7-FD19613186FF}" dt="2023-06-01T03:03:09.774" v="425" actId="478"/>
          <ac:cxnSpMkLst>
            <pc:docMk/>
            <pc:sldMk cId="4169553337" sldId="269"/>
            <ac:cxnSpMk id="17" creationId="{274D3D0D-212F-9349-3790-F07EE7B2C528}"/>
          </ac:cxnSpMkLst>
        </pc:cxnChg>
        <pc:cxnChg chg="mod">
          <ac:chgData name="Carlos Galindez" userId="229f387d-6533-425c-bffd-3e4619419b4f" providerId="ADAL" clId="{AC659E64-62F3-464E-9FE7-FD19613186FF}" dt="2023-06-01T03:03:07.929" v="424" actId="478"/>
          <ac:cxnSpMkLst>
            <pc:docMk/>
            <pc:sldMk cId="4169553337" sldId="269"/>
            <ac:cxnSpMk id="21" creationId="{32D73C34-9505-B7F3-5F3C-0024BF5E6D02}"/>
          </ac:cxnSpMkLst>
        </pc:cxnChg>
      </pc:sldChg>
      <pc:sldChg chg="addSp delSp modSp add mod delAnim modAnim">
        <pc:chgData name="Carlos Galindez" userId="229f387d-6533-425c-bffd-3e4619419b4f" providerId="ADAL" clId="{AC659E64-62F3-464E-9FE7-FD19613186FF}" dt="2023-06-01T03:16:01.753" v="560" actId="20577"/>
        <pc:sldMkLst>
          <pc:docMk/>
          <pc:sldMk cId="1155915128" sldId="270"/>
        </pc:sldMkLst>
        <pc:spChg chg="mod">
          <ac:chgData name="Carlos Galindez" userId="229f387d-6533-425c-bffd-3e4619419b4f" providerId="ADAL" clId="{AC659E64-62F3-464E-9FE7-FD19613186FF}" dt="2023-06-01T03:06:12.332" v="479" actId="14100"/>
          <ac:spMkLst>
            <pc:docMk/>
            <pc:sldMk cId="1155915128" sldId="270"/>
            <ac:spMk id="2" creationId="{98DE2920-3D12-78E8-BE2F-75FC54621059}"/>
          </ac:spMkLst>
        </pc:spChg>
        <pc:spChg chg="mod">
          <ac:chgData name="Carlos Galindez" userId="229f387d-6533-425c-bffd-3e4619419b4f" providerId="ADAL" clId="{AC659E64-62F3-464E-9FE7-FD19613186FF}" dt="2023-06-01T03:16:01.753" v="560" actId="20577"/>
          <ac:spMkLst>
            <pc:docMk/>
            <pc:sldMk cId="1155915128" sldId="270"/>
            <ac:spMk id="16" creationId="{FC9B2F29-6F3E-A64C-BB8E-EC489FB41876}"/>
          </ac:spMkLst>
        </pc:spChg>
        <pc:grpChg chg="add del mod">
          <ac:chgData name="Carlos Galindez" userId="229f387d-6533-425c-bffd-3e4619419b4f" providerId="ADAL" clId="{AC659E64-62F3-464E-9FE7-FD19613186FF}" dt="2023-06-01T03:05:47.483" v="478" actId="1076"/>
          <ac:grpSpMkLst>
            <pc:docMk/>
            <pc:sldMk cId="1155915128" sldId="270"/>
            <ac:grpSpMk id="5" creationId="{AA08D35E-5B83-31E7-EEE9-8270948D2958}"/>
          </ac:grpSpMkLst>
        </pc:grpChg>
        <pc:grpChg chg="del">
          <ac:chgData name="Carlos Galindez" userId="229f387d-6533-425c-bffd-3e4619419b4f" providerId="ADAL" clId="{AC659E64-62F3-464E-9FE7-FD19613186FF}" dt="2023-06-01T03:03:13.194" v="426" actId="478"/>
          <ac:grpSpMkLst>
            <pc:docMk/>
            <pc:sldMk cId="1155915128" sldId="270"/>
            <ac:grpSpMk id="12" creationId="{0913B7F2-A34B-F885-B11E-08DE855A17BA}"/>
          </ac:grpSpMkLst>
        </pc:grpChg>
        <pc:grpChg chg="mod">
          <ac:chgData name="Carlos Galindez" userId="229f387d-6533-425c-bffd-3e4619419b4f" providerId="ADAL" clId="{AC659E64-62F3-464E-9FE7-FD19613186FF}" dt="2023-06-01T03:05:17.322" v="475" actId="1076"/>
          <ac:grpSpMkLst>
            <pc:docMk/>
            <pc:sldMk cId="1155915128" sldId="270"/>
            <ac:grpSpMk id="19" creationId="{50249DC9-5266-2C0C-1D99-72CA39F6468C}"/>
          </ac:grpSpMkLst>
        </pc:grpChg>
        <pc:grpChg chg="add mod">
          <ac:chgData name="Carlos Galindez" userId="229f387d-6533-425c-bffd-3e4619419b4f" providerId="ADAL" clId="{AC659E64-62F3-464E-9FE7-FD19613186FF}" dt="2023-06-01T03:15:56.011" v="558" actId="171"/>
          <ac:grpSpMkLst>
            <pc:docMk/>
            <pc:sldMk cId="1155915128" sldId="270"/>
            <ac:grpSpMk id="25" creationId="{6F9477D3-A5AD-7877-4268-481D9912EA85}"/>
          </ac:grpSpMkLst>
        </pc:grpChg>
        <pc:picChg chg="mod">
          <ac:chgData name="Carlos Galindez" userId="229f387d-6533-425c-bffd-3e4619419b4f" providerId="ADAL" clId="{AC659E64-62F3-464E-9FE7-FD19613186FF}" dt="2023-06-01T03:15:56.725" v="559" actId="1076"/>
          <ac:picMkLst>
            <pc:docMk/>
            <pc:sldMk cId="1155915128" sldId="270"/>
            <ac:picMk id="4" creationId="{18A6CB46-935C-2D7D-2209-AEF361568A65}"/>
          </ac:picMkLst>
        </pc:picChg>
        <pc:picChg chg="del">
          <ac:chgData name="Carlos Galindez" userId="229f387d-6533-425c-bffd-3e4619419b4f" providerId="ADAL" clId="{AC659E64-62F3-464E-9FE7-FD19613186FF}" dt="2023-06-01T03:02:39.174" v="421" actId="478"/>
          <ac:picMkLst>
            <pc:docMk/>
            <pc:sldMk cId="1155915128" sldId="270"/>
            <ac:picMk id="11" creationId="{D15D0D9C-7433-3769-50FC-4D27C7908757}"/>
          </ac:picMkLst>
        </pc:picChg>
        <pc:picChg chg="add mod">
          <ac:chgData name="Carlos Galindez" userId="229f387d-6533-425c-bffd-3e4619419b4f" providerId="ADAL" clId="{AC659E64-62F3-464E-9FE7-FD19613186FF}" dt="2023-06-01T03:10:33.787" v="511" actId="1076"/>
          <ac:picMkLst>
            <pc:docMk/>
            <pc:sldMk cId="1155915128" sldId="270"/>
            <ac:picMk id="22" creationId="{2CE19991-16C3-9B35-2819-EB0CAF69409E}"/>
          </ac:picMkLst>
        </pc:picChg>
        <pc:cxnChg chg="mod">
          <ac:chgData name="Carlos Galindez" userId="229f387d-6533-425c-bffd-3e4619419b4f" providerId="ADAL" clId="{AC659E64-62F3-464E-9FE7-FD19613186FF}" dt="2023-06-01T03:03:13.194" v="426" actId="478"/>
          <ac:cxnSpMkLst>
            <pc:docMk/>
            <pc:sldMk cId="1155915128" sldId="270"/>
            <ac:cxnSpMk id="15" creationId="{48DB9B6A-8E82-AA50-C94B-2E49933BFDBD}"/>
          </ac:cxnSpMkLst>
        </pc:cxnChg>
        <pc:cxnChg chg="mod">
          <ac:chgData name="Carlos Galindez" userId="229f387d-6533-425c-bffd-3e4619419b4f" providerId="ADAL" clId="{AC659E64-62F3-464E-9FE7-FD19613186FF}" dt="2023-06-01T03:05:39.323" v="477" actId="14100"/>
          <ac:cxnSpMkLst>
            <pc:docMk/>
            <pc:sldMk cId="1155915128" sldId="270"/>
            <ac:cxnSpMk id="17" creationId="{274D3D0D-212F-9349-3790-F07EE7B2C528}"/>
          </ac:cxnSpMkLst>
        </pc:cxnChg>
        <pc:cxnChg chg="mod">
          <ac:chgData name="Carlos Galindez" userId="229f387d-6533-425c-bffd-3e4619419b4f" providerId="ADAL" clId="{AC659E64-62F3-464E-9FE7-FD19613186FF}" dt="2023-06-01T03:05:06.642" v="472" actId="14100"/>
          <ac:cxnSpMkLst>
            <pc:docMk/>
            <pc:sldMk cId="1155915128" sldId="270"/>
            <ac:cxnSpMk id="21" creationId="{32D73C34-9505-B7F3-5F3C-0024BF5E6D02}"/>
          </ac:cxnSpMkLst>
        </pc:cxnChg>
        <pc:cxnChg chg="add mod">
          <ac:chgData name="Carlos Galindez" userId="229f387d-6533-425c-bffd-3e4619419b4f" providerId="ADAL" clId="{AC659E64-62F3-464E-9FE7-FD19613186FF}" dt="2023-06-01T03:11:38.262" v="525" actId="692"/>
          <ac:cxnSpMkLst>
            <pc:docMk/>
            <pc:sldMk cId="1155915128" sldId="270"/>
            <ac:cxnSpMk id="24" creationId="{FC6F3F9E-5771-22CD-0866-262786603DD5}"/>
          </ac:cxnSpMkLst>
        </pc:cxnChg>
      </pc:sldChg>
      <pc:sldChg chg="addSp delSp modSp add mod ord delAnim modAnim">
        <pc:chgData name="Carlos Galindez" userId="229f387d-6533-425c-bffd-3e4619419b4f" providerId="ADAL" clId="{AC659E64-62F3-464E-9FE7-FD19613186FF}" dt="2023-06-01T03:16:09.178" v="561" actId="20577"/>
        <pc:sldMkLst>
          <pc:docMk/>
          <pc:sldMk cId="781494493" sldId="271"/>
        </pc:sldMkLst>
        <pc:spChg chg="mod">
          <ac:chgData name="Carlos Galindez" userId="229f387d-6533-425c-bffd-3e4619419b4f" providerId="ADAL" clId="{AC659E64-62F3-464E-9FE7-FD19613186FF}" dt="2023-06-01T03:09:13.332" v="488"/>
          <ac:spMkLst>
            <pc:docMk/>
            <pc:sldMk cId="781494493" sldId="271"/>
            <ac:spMk id="6" creationId="{1DC27324-E5D8-FBE9-44A8-F39FB809F4FF}"/>
          </ac:spMkLst>
        </pc:spChg>
        <pc:spChg chg="mod">
          <ac:chgData name="Carlos Galindez" userId="229f387d-6533-425c-bffd-3e4619419b4f" providerId="ADAL" clId="{AC659E64-62F3-464E-9FE7-FD19613186FF}" dt="2023-06-01T03:16:09.178" v="561" actId="20577"/>
          <ac:spMkLst>
            <pc:docMk/>
            <pc:sldMk cId="781494493" sldId="271"/>
            <ac:spMk id="16" creationId="{FC9B2F29-6F3E-A64C-BB8E-EC489FB41876}"/>
          </ac:spMkLst>
        </pc:spChg>
        <pc:grpChg chg="add del mod">
          <ac:chgData name="Carlos Galindez" userId="229f387d-6533-425c-bffd-3e4619419b4f" providerId="ADAL" clId="{AC659E64-62F3-464E-9FE7-FD19613186FF}" dt="2023-06-01T03:09:16.863" v="489" actId="478"/>
          <ac:grpSpMkLst>
            <pc:docMk/>
            <pc:sldMk cId="781494493" sldId="271"/>
            <ac:grpSpMk id="3" creationId="{6638E0F2-4048-FF29-6B03-79BA8793AB8F}"/>
          </ac:grpSpMkLst>
        </pc:grpChg>
        <pc:grpChg chg="add">
          <ac:chgData name="Carlos Galindez" userId="229f387d-6533-425c-bffd-3e4619419b4f" providerId="ADAL" clId="{AC659E64-62F3-464E-9FE7-FD19613186FF}" dt="2023-06-01T03:10:20.617" v="508" actId="164"/>
          <ac:grpSpMkLst>
            <pc:docMk/>
            <pc:sldMk cId="781494493" sldId="271"/>
            <ac:grpSpMk id="12" creationId="{8BDBDCC8-9626-F938-F2B4-90252E639C30}"/>
          </ac:grpSpMkLst>
        </pc:grpChg>
        <pc:picChg chg="add mod">
          <ac:chgData name="Carlos Galindez" userId="229f387d-6533-425c-bffd-3e4619419b4f" providerId="ADAL" clId="{AC659E64-62F3-464E-9FE7-FD19613186FF}" dt="2023-06-01T03:09:37.490" v="493" actId="1076"/>
          <ac:picMkLst>
            <pc:docMk/>
            <pc:sldMk cId="781494493" sldId="271"/>
            <ac:picMk id="9" creationId="{3286B64F-4F54-CB9C-D3C6-13F31942D2C7}"/>
          </ac:picMkLst>
        </pc:picChg>
        <pc:picChg chg="del">
          <ac:chgData name="Carlos Galindez" userId="229f387d-6533-425c-bffd-3e4619419b4f" providerId="ADAL" clId="{AC659E64-62F3-464E-9FE7-FD19613186FF}" dt="2023-06-01T03:08:07.272" v="486" actId="478"/>
          <ac:picMkLst>
            <pc:docMk/>
            <pc:sldMk cId="781494493" sldId="271"/>
            <ac:picMk id="22" creationId="{2CE19991-16C3-9B35-2819-EB0CAF69409E}"/>
          </ac:picMkLst>
        </pc:picChg>
        <pc:cxnChg chg="mod">
          <ac:chgData name="Carlos Galindez" userId="229f387d-6533-425c-bffd-3e4619419b4f" providerId="ADAL" clId="{AC659E64-62F3-464E-9FE7-FD19613186FF}" dt="2023-06-01T03:09:16.863" v="489" actId="478"/>
          <ac:cxnSpMkLst>
            <pc:docMk/>
            <pc:sldMk cId="781494493" sldId="271"/>
            <ac:cxnSpMk id="7" creationId="{D7A46A04-3348-9BD1-2E98-1E6E27CA14AF}"/>
          </ac:cxnSpMkLst>
        </pc:cxnChg>
        <pc:cxnChg chg="add mod">
          <ac:chgData name="Carlos Galindez" userId="229f387d-6533-425c-bffd-3e4619419b4f" providerId="ADAL" clId="{AC659E64-62F3-464E-9FE7-FD19613186FF}" dt="2023-06-01T03:10:14.562" v="507" actId="692"/>
          <ac:cxnSpMkLst>
            <pc:docMk/>
            <pc:sldMk cId="781494493" sldId="271"/>
            <ac:cxnSpMk id="11" creationId="{4C887657-693F-52A4-F41F-478C86DB1B6C}"/>
          </ac:cxnSpMkLst>
        </pc:cxnChg>
      </pc:sldChg>
      <pc:sldChg chg="addSp delSp modSp add mod delAnim">
        <pc:chgData name="Carlos Galindez" userId="229f387d-6533-425c-bffd-3e4619419b4f" providerId="ADAL" clId="{AC659E64-62F3-464E-9FE7-FD19613186FF}" dt="2023-06-01T03:15:35.785" v="556" actId="20577"/>
        <pc:sldMkLst>
          <pc:docMk/>
          <pc:sldMk cId="65084757" sldId="272"/>
        </pc:sldMkLst>
        <pc:spChg chg="mod">
          <ac:chgData name="Carlos Galindez" userId="229f387d-6533-425c-bffd-3e4619419b4f" providerId="ADAL" clId="{AC659E64-62F3-464E-9FE7-FD19613186FF}" dt="2023-06-01T03:15:35.785" v="556" actId="20577"/>
          <ac:spMkLst>
            <pc:docMk/>
            <pc:sldMk cId="65084757" sldId="272"/>
            <ac:spMk id="16" creationId="{FC9B2F29-6F3E-A64C-BB8E-EC489FB41876}"/>
          </ac:spMkLst>
        </pc:spChg>
        <pc:grpChg chg="mod">
          <ac:chgData name="Carlos Galindez" userId="229f387d-6533-425c-bffd-3e4619419b4f" providerId="ADAL" clId="{AC659E64-62F3-464E-9FE7-FD19613186FF}" dt="2023-06-01T03:15:31.675" v="555" actId="166"/>
          <ac:grpSpMkLst>
            <pc:docMk/>
            <pc:sldMk cId="65084757" sldId="272"/>
            <ac:grpSpMk id="5" creationId="{AA08D35E-5B83-31E7-EEE9-8270948D2958}"/>
          </ac:grpSpMkLst>
        </pc:grpChg>
        <pc:grpChg chg="add del mod">
          <ac:chgData name="Carlos Galindez" userId="229f387d-6533-425c-bffd-3e4619419b4f" providerId="ADAL" clId="{AC659E64-62F3-464E-9FE7-FD19613186FF}" dt="2023-06-01T03:14:50.765" v="549" actId="165"/>
          <ac:grpSpMkLst>
            <pc:docMk/>
            <pc:sldMk cId="65084757" sldId="272"/>
            <ac:grpSpMk id="9" creationId="{FCB9D89E-D38F-82C7-B88E-35973008F69C}"/>
          </ac:grpSpMkLst>
        </pc:grpChg>
        <pc:grpChg chg="del">
          <ac:chgData name="Carlos Galindez" userId="229f387d-6533-425c-bffd-3e4619419b4f" providerId="ADAL" clId="{AC659E64-62F3-464E-9FE7-FD19613186FF}" dt="2023-06-01T03:12:11.234" v="529" actId="478"/>
          <ac:grpSpMkLst>
            <pc:docMk/>
            <pc:sldMk cId="65084757" sldId="272"/>
            <ac:grpSpMk id="25" creationId="{6F9477D3-A5AD-7877-4268-481D9912EA85}"/>
          </ac:grpSpMkLst>
        </pc:grpChg>
        <pc:picChg chg="add mod topLvl">
          <ac:chgData name="Carlos Galindez" userId="229f387d-6533-425c-bffd-3e4619419b4f" providerId="ADAL" clId="{AC659E64-62F3-464E-9FE7-FD19613186FF}" dt="2023-06-01T03:15:15.444" v="554" actId="1076"/>
          <ac:picMkLst>
            <pc:docMk/>
            <pc:sldMk cId="65084757" sldId="272"/>
            <ac:picMk id="6" creationId="{9AE2F2F1-C36F-74A8-DA8A-1CC2B4AF6409}"/>
          </ac:picMkLst>
        </pc:picChg>
        <pc:cxnChg chg="add mod topLvl">
          <ac:chgData name="Carlos Galindez" userId="229f387d-6533-425c-bffd-3e4619419b4f" providerId="ADAL" clId="{AC659E64-62F3-464E-9FE7-FD19613186FF}" dt="2023-06-01T03:14:59.643" v="551" actId="1076"/>
          <ac:cxnSpMkLst>
            <pc:docMk/>
            <pc:sldMk cId="65084757" sldId="272"/>
            <ac:cxnSpMk id="8" creationId="{3D63C5E5-53B7-CDFC-8809-19B11C948569}"/>
          </ac:cxnSpMkLst>
        </pc:cxnChg>
      </pc:sldChg>
      <pc:sldChg chg="addSp delSp modSp add mod ord modClrScheme chgLayout">
        <pc:chgData name="Carlos Galindez" userId="229f387d-6533-425c-bffd-3e4619419b4f" providerId="ADAL" clId="{AC659E64-62F3-464E-9FE7-FD19613186FF}" dt="2023-06-04T23:15:35.192" v="1013" actId="20578"/>
        <pc:sldMkLst>
          <pc:docMk/>
          <pc:sldMk cId="406054777" sldId="273"/>
        </pc:sldMkLst>
        <pc:spChg chg="del mod">
          <ac:chgData name="Carlos Galindez" userId="229f387d-6533-425c-bffd-3e4619419b4f" providerId="ADAL" clId="{AC659E64-62F3-464E-9FE7-FD19613186FF}" dt="2023-06-04T22:17:47.428" v="614" actId="478"/>
          <ac:spMkLst>
            <pc:docMk/>
            <pc:sldMk cId="406054777" sldId="273"/>
            <ac:spMk id="2" creationId="{116851C1-F49A-B7D2-6D7B-030117911D6B}"/>
          </ac:spMkLst>
        </pc:spChg>
        <pc:spChg chg="add del mod">
          <ac:chgData name="Carlos Galindez" userId="229f387d-6533-425c-bffd-3e4619419b4f" providerId="ADAL" clId="{AC659E64-62F3-464E-9FE7-FD19613186FF}" dt="2023-06-04T22:16:11.817" v="599" actId="478"/>
          <ac:spMkLst>
            <pc:docMk/>
            <pc:sldMk cId="406054777" sldId="273"/>
            <ac:spMk id="4" creationId="{BAEA40BA-4686-F17F-C1B5-5D4F8248C052}"/>
          </ac:spMkLst>
        </pc:spChg>
        <pc:spChg chg="add del mod">
          <ac:chgData name="Carlos Galindez" userId="229f387d-6533-425c-bffd-3e4619419b4f" providerId="ADAL" clId="{AC659E64-62F3-464E-9FE7-FD19613186FF}" dt="2023-06-04T22:16:27.760" v="604" actId="478"/>
          <ac:spMkLst>
            <pc:docMk/>
            <pc:sldMk cId="406054777" sldId="273"/>
            <ac:spMk id="7" creationId="{5907FC36-B3D8-14BF-A043-368D5CA05EE4}"/>
          </ac:spMkLst>
        </pc:spChg>
        <pc:spChg chg="add del mod">
          <ac:chgData name="Carlos Galindez" userId="229f387d-6533-425c-bffd-3e4619419b4f" providerId="ADAL" clId="{AC659E64-62F3-464E-9FE7-FD19613186FF}" dt="2023-06-04T22:16:28.720" v="605" actId="478"/>
          <ac:spMkLst>
            <pc:docMk/>
            <pc:sldMk cId="406054777" sldId="273"/>
            <ac:spMk id="11" creationId="{F1BB146B-EFED-CCA7-1ED1-A01EB7178F75}"/>
          </ac:spMkLst>
        </pc:spChg>
        <pc:spChg chg="add del mod">
          <ac:chgData name="Carlos Galindez" userId="229f387d-6533-425c-bffd-3e4619419b4f" providerId="ADAL" clId="{AC659E64-62F3-464E-9FE7-FD19613186FF}" dt="2023-06-04T22:17:58.835" v="616" actId="700"/>
          <ac:spMkLst>
            <pc:docMk/>
            <pc:sldMk cId="406054777" sldId="273"/>
            <ac:spMk id="17" creationId="{C999BFE7-123C-623F-F90F-227AB3741405}"/>
          </ac:spMkLst>
        </pc:spChg>
        <pc:spChg chg="add mod">
          <ac:chgData name="Carlos Galindez" userId="229f387d-6533-425c-bffd-3e4619419b4f" providerId="ADAL" clId="{AC659E64-62F3-464E-9FE7-FD19613186FF}" dt="2023-06-04T22:18:46.521" v="632" actId="1076"/>
          <ac:spMkLst>
            <pc:docMk/>
            <pc:sldMk cId="406054777" sldId="273"/>
            <ac:spMk id="19" creationId="{59D4B633-9772-25F3-DC28-5120E71C2768}"/>
          </ac:spMkLst>
        </pc:spChg>
        <pc:picChg chg="del">
          <ac:chgData name="Carlos Galindez" userId="229f387d-6533-425c-bffd-3e4619419b4f" providerId="ADAL" clId="{AC659E64-62F3-464E-9FE7-FD19613186FF}" dt="2023-06-04T22:16:16.633" v="601" actId="478"/>
          <ac:picMkLst>
            <pc:docMk/>
            <pc:sldMk cId="406054777" sldId="273"/>
            <ac:picMk id="6" creationId="{56138ADD-3BB6-A2C7-6165-5B18AA03E5D3}"/>
          </ac:picMkLst>
        </pc:picChg>
        <pc:picChg chg="add del mod">
          <ac:chgData name="Carlos Galindez" userId="229f387d-6533-425c-bffd-3e4619419b4f" providerId="ADAL" clId="{AC659E64-62F3-464E-9FE7-FD19613186FF}" dt="2023-06-04T22:16:26.175" v="603" actId="478"/>
          <ac:picMkLst>
            <pc:docMk/>
            <pc:sldMk cId="406054777" sldId="273"/>
            <ac:picMk id="8" creationId="{16326DB3-390A-F271-A23B-3D199BDC6AAA}"/>
          </ac:picMkLst>
        </pc:picChg>
        <pc:picChg chg="mod">
          <ac:chgData name="Carlos Galindez" userId="229f387d-6533-425c-bffd-3e4619419b4f" providerId="ADAL" clId="{AC659E64-62F3-464E-9FE7-FD19613186FF}" dt="2023-06-04T22:18:06.888" v="618" actId="1076"/>
          <ac:picMkLst>
            <pc:docMk/>
            <pc:sldMk cId="406054777" sldId="273"/>
            <ac:picMk id="10" creationId="{A989BBF0-F79B-A653-E748-84A559B3A806}"/>
          </ac:picMkLst>
        </pc:picChg>
        <pc:picChg chg="add mod">
          <ac:chgData name="Carlos Galindez" userId="229f387d-6533-425c-bffd-3e4619419b4f" providerId="ADAL" clId="{AC659E64-62F3-464E-9FE7-FD19613186FF}" dt="2023-06-04T22:16:42.650" v="609" actId="962"/>
          <ac:picMkLst>
            <pc:docMk/>
            <pc:sldMk cId="406054777" sldId="273"/>
            <ac:picMk id="13" creationId="{A39CDD69-5921-3E42-B429-E340118DD0E5}"/>
          </ac:picMkLst>
        </pc:picChg>
        <pc:picChg chg="add mod">
          <ac:chgData name="Carlos Galindez" userId="229f387d-6533-425c-bffd-3e4619419b4f" providerId="ADAL" clId="{AC659E64-62F3-464E-9FE7-FD19613186FF}" dt="2023-06-04T22:18:48.056" v="633" actId="1076"/>
          <ac:picMkLst>
            <pc:docMk/>
            <pc:sldMk cId="406054777" sldId="273"/>
            <ac:picMk id="15" creationId="{241828DE-129D-FF87-4083-933ACC82C3BC}"/>
          </ac:picMkLst>
        </pc:picChg>
        <pc:picChg chg="add del mod">
          <ac:chgData name="Carlos Galindez" userId="229f387d-6533-425c-bffd-3e4619419b4f" providerId="ADAL" clId="{AC659E64-62F3-464E-9FE7-FD19613186FF}" dt="2023-06-04T23:15:33.055" v="1012" actId="21"/>
          <ac:picMkLst>
            <pc:docMk/>
            <pc:sldMk cId="406054777" sldId="273"/>
            <ac:picMk id="21" creationId="{45D546C9-B722-1383-F6CA-27457DA7F152}"/>
          </ac:picMkLst>
        </pc:picChg>
        <pc:picChg chg="add del mod">
          <ac:chgData name="Carlos Galindez" userId="229f387d-6533-425c-bffd-3e4619419b4f" providerId="ADAL" clId="{AC659E64-62F3-464E-9FE7-FD19613186FF}" dt="2023-06-04T22:28:30.697" v="640" actId="21"/>
          <ac:picMkLst>
            <pc:docMk/>
            <pc:sldMk cId="406054777" sldId="273"/>
            <ac:picMk id="23" creationId="{34B4A478-4D5B-4C01-A0B0-9776C3CA4F35}"/>
          </ac:picMkLst>
        </pc:picChg>
        <pc:picChg chg="del">
          <ac:chgData name="Carlos Galindez" userId="229f387d-6533-425c-bffd-3e4619419b4f" providerId="ADAL" clId="{AC659E64-62F3-464E-9FE7-FD19613186FF}" dt="2023-06-04T22:16:05.982" v="597" actId="478"/>
          <ac:picMkLst>
            <pc:docMk/>
            <pc:sldMk cId="406054777" sldId="273"/>
            <ac:picMk id="1026" creationId="{72DEDB1B-5756-93E6-A86B-2BB95069500D}"/>
          </ac:picMkLst>
        </pc:picChg>
      </pc:sldChg>
      <pc:sldChg chg="modSp new mod">
        <pc:chgData name="Carlos Galindez" userId="229f387d-6533-425c-bffd-3e4619419b4f" providerId="ADAL" clId="{AC659E64-62F3-464E-9FE7-FD19613186FF}" dt="2023-06-04T22:15:03.232" v="596" actId="20577"/>
        <pc:sldMkLst>
          <pc:docMk/>
          <pc:sldMk cId="2510931447" sldId="274"/>
        </pc:sldMkLst>
        <pc:spChg chg="mod">
          <ac:chgData name="Carlos Galindez" userId="229f387d-6533-425c-bffd-3e4619419b4f" providerId="ADAL" clId="{AC659E64-62F3-464E-9FE7-FD19613186FF}" dt="2023-06-04T22:15:03.232" v="596" actId="20577"/>
          <ac:spMkLst>
            <pc:docMk/>
            <pc:sldMk cId="2510931447" sldId="274"/>
            <ac:spMk id="2" creationId="{DBE0D8AD-4A95-DA11-DBD7-DEFA0352C195}"/>
          </ac:spMkLst>
        </pc:spChg>
      </pc:sldChg>
      <pc:sldChg chg="addSp delSp modSp new mod ord setBg modNotesTx">
        <pc:chgData name="Carlos Galindez" userId="229f387d-6533-425c-bffd-3e4619419b4f" providerId="ADAL" clId="{AC659E64-62F3-464E-9FE7-FD19613186FF}" dt="2023-06-04T23:45:15.630" v="1132" actId="14100"/>
        <pc:sldMkLst>
          <pc:docMk/>
          <pc:sldMk cId="735453797" sldId="275"/>
        </pc:sldMkLst>
        <pc:spChg chg="add mod">
          <ac:chgData name="Carlos Galindez" userId="229f387d-6533-425c-bffd-3e4619419b4f" providerId="ADAL" clId="{AC659E64-62F3-464E-9FE7-FD19613186FF}" dt="2023-06-04T23:44:20.665" v="1064" actId="692"/>
          <ac:spMkLst>
            <pc:docMk/>
            <pc:sldMk cId="735453797" sldId="275"/>
            <ac:spMk id="6" creationId="{267CD1AE-5CED-4E01-1344-2544A096072D}"/>
          </ac:spMkLst>
        </pc:spChg>
        <pc:spChg chg="add mod">
          <ac:chgData name="Carlos Galindez" userId="229f387d-6533-425c-bffd-3e4619419b4f" providerId="ADAL" clId="{AC659E64-62F3-464E-9FE7-FD19613186FF}" dt="2023-06-04T23:45:15.630" v="1132" actId="14100"/>
          <ac:spMkLst>
            <pc:docMk/>
            <pc:sldMk cId="735453797" sldId="275"/>
            <ac:spMk id="7" creationId="{B288114A-74AD-5BF9-D091-084ACFC86CC4}"/>
          </ac:spMkLst>
        </pc:spChg>
        <pc:spChg chg="add del">
          <ac:chgData name="Carlos Galindez" userId="229f387d-6533-425c-bffd-3e4619419b4f" providerId="ADAL" clId="{AC659E64-62F3-464E-9FE7-FD19613186FF}" dt="2023-06-04T23:33:47.159" v="1035" actId="26606"/>
          <ac:spMkLst>
            <pc:docMk/>
            <pc:sldMk cId="735453797" sldId="275"/>
            <ac:spMk id="8" creationId="{92B0CFF1-78D7-4A83-A95E-71F9E3831622}"/>
          </ac:spMkLst>
        </pc:spChg>
        <pc:picChg chg="add del mod">
          <ac:chgData name="Carlos Galindez" userId="229f387d-6533-425c-bffd-3e4619419b4f" providerId="ADAL" clId="{AC659E64-62F3-464E-9FE7-FD19613186FF}" dt="2023-06-04T23:34:26.733" v="1037" actId="478"/>
          <ac:picMkLst>
            <pc:docMk/>
            <pc:sldMk cId="735453797" sldId="275"/>
            <ac:picMk id="3" creationId="{550754EF-95E1-F661-4FAE-AE45CED6B870}"/>
          </ac:picMkLst>
        </pc:picChg>
        <pc:picChg chg="add mod">
          <ac:chgData name="Carlos Galindez" userId="229f387d-6533-425c-bffd-3e4619419b4f" providerId="ADAL" clId="{AC659E64-62F3-464E-9FE7-FD19613186FF}" dt="2023-06-04T23:34:38.783" v="1042" actId="1076"/>
          <ac:picMkLst>
            <pc:docMk/>
            <pc:sldMk cId="735453797" sldId="275"/>
            <ac:picMk id="5" creationId="{F4E8DAAB-9022-8703-7A2D-7BDD21CE27B0}"/>
          </ac:picMkLst>
        </pc:picChg>
      </pc:sldChg>
      <pc:sldChg chg="addSp delSp modSp new mod modAnim">
        <pc:chgData name="Carlos Galindez" userId="229f387d-6533-425c-bffd-3e4619419b4f" providerId="ADAL" clId="{AC659E64-62F3-464E-9FE7-FD19613186FF}" dt="2023-06-04T22:33:39.254" v="720" actId="478"/>
        <pc:sldMkLst>
          <pc:docMk/>
          <pc:sldMk cId="925147159" sldId="276"/>
        </pc:sldMkLst>
        <pc:spChg chg="add del mod">
          <ac:chgData name="Carlos Galindez" userId="229f387d-6533-425c-bffd-3e4619419b4f" providerId="ADAL" clId="{AC659E64-62F3-464E-9FE7-FD19613186FF}" dt="2023-06-04T22:31:19.841" v="711" actId="478"/>
          <ac:spMkLst>
            <pc:docMk/>
            <pc:sldMk cId="925147159" sldId="276"/>
            <ac:spMk id="5" creationId="{AC7685EF-0B94-A742-F407-4DD6EFC89B3D}"/>
          </ac:spMkLst>
        </pc:spChg>
        <pc:spChg chg="add mod">
          <ac:chgData name="Carlos Galindez" userId="229f387d-6533-425c-bffd-3e4619419b4f" providerId="ADAL" clId="{AC659E64-62F3-464E-9FE7-FD19613186FF}" dt="2023-06-04T22:31:24.871" v="713" actId="1076"/>
          <ac:spMkLst>
            <pc:docMk/>
            <pc:sldMk cId="925147159" sldId="276"/>
            <ac:spMk id="6" creationId="{64A5EA83-A18C-2494-3B13-10045B7E76EC}"/>
          </ac:spMkLst>
        </pc:spChg>
        <pc:picChg chg="add mod">
          <ac:chgData name="Carlos Galindez" userId="229f387d-6533-425c-bffd-3e4619419b4f" providerId="ADAL" clId="{AC659E64-62F3-464E-9FE7-FD19613186FF}" dt="2023-06-04T22:30:22.013" v="660" actId="1076"/>
          <ac:picMkLst>
            <pc:docMk/>
            <pc:sldMk cId="925147159" sldId="276"/>
            <ac:picMk id="2" creationId="{C867FDC2-6078-A415-F637-E7F70237587D}"/>
          </ac:picMkLst>
        </pc:picChg>
        <pc:picChg chg="add mod modCrop">
          <ac:chgData name="Carlos Galindez" userId="229f387d-6533-425c-bffd-3e4619419b4f" providerId="ADAL" clId="{AC659E64-62F3-464E-9FE7-FD19613186FF}" dt="2023-06-04T22:30:25.773" v="661" actId="1076"/>
          <ac:picMkLst>
            <pc:docMk/>
            <pc:sldMk cId="925147159" sldId="276"/>
            <ac:picMk id="4" creationId="{66CB84A5-3D8F-8021-BD25-906B58DD38EB}"/>
          </ac:picMkLst>
        </pc:picChg>
        <pc:picChg chg="add del mod">
          <ac:chgData name="Carlos Galindez" userId="229f387d-6533-425c-bffd-3e4619419b4f" providerId="ADAL" clId="{AC659E64-62F3-464E-9FE7-FD19613186FF}" dt="2023-06-04T22:33:39.254" v="720" actId="478"/>
          <ac:picMkLst>
            <pc:docMk/>
            <pc:sldMk cId="925147159" sldId="276"/>
            <ac:picMk id="8" creationId="{66A1C405-0A12-CA0F-2C9B-71E8C331B6B5}"/>
          </ac:picMkLst>
        </pc:picChg>
      </pc:sldChg>
      <pc:sldChg chg="addSp delSp modSp add mod delAnim modAnim">
        <pc:chgData name="Carlos Galindez" userId="229f387d-6533-425c-bffd-3e4619419b4f" providerId="ADAL" clId="{AC659E64-62F3-464E-9FE7-FD19613186FF}" dt="2023-06-04T23:08:33.531" v="1008"/>
        <pc:sldMkLst>
          <pc:docMk/>
          <pc:sldMk cId="134859380" sldId="277"/>
        </pc:sldMkLst>
        <pc:spChg chg="add del mod">
          <ac:chgData name="Carlos Galindez" userId="229f387d-6533-425c-bffd-3e4619419b4f" providerId="ADAL" clId="{AC659E64-62F3-464E-9FE7-FD19613186FF}" dt="2023-06-04T22:35:38.270" v="763" actId="478"/>
          <ac:spMkLst>
            <pc:docMk/>
            <pc:sldMk cId="134859380" sldId="277"/>
            <ac:spMk id="3" creationId="{72F7EC92-3A7E-704A-FCAC-B8556D4FC4FC}"/>
          </ac:spMkLst>
        </pc:spChg>
        <pc:spChg chg="mod">
          <ac:chgData name="Carlos Galindez" userId="229f387d-6533-425c-bffd-3e4619419b4f" providerId="ADAL" clId="{AC659E64-62F3-464E-9FE7-FD19613186FF}" dt="2023-06-04T22:34:18.209" v="744" actId="121"/>
          <ac:spMkLst>
            <pc:docMk/>
            <pc:sldMk cId="134859380" sldId="277"/>
            <ac:spMk id="6" creationId="{64A5EA83-A18C-2494-3B13-10045B7E76EC}"/>
          </ac:spMkLst>
        </pc:spChg>
        <pc:spChg chg="add mod">
          <ac:chgData name="Carlos Galindez" userId="229f387d-6533-425c-bffd-3e4619419b4f" providerId="ADAL" clId="{AC659E64-62F3-464E-9FE7-FD19613186FF}" dt="2023-06-04T22:47:49.187" v="829" actId="1076"/>
          <ac:spMkLst>
            <pc:docMk/>
            <pc:sldMk cId="134859380" sldId="277"/>
            <ac:spMk id="9" creationId="{3D930405-34A7-F30F-0D37-9BB8D5D4411A}"/>
          </ac:spMkLst>
        </pc:spChg>
        <pc:spChg chg="add mod">
          <ac:chgData name="Carlos Galindez" userId="229f387d-6533-425c-bffd-3e4619419b4f" providerId="ADAL" clId="{AC659E64-62F3-464E-9FE7-FD19613186FF}" dt="2023-06-04T22:47:16.450" v="817" actId="1076"/>
          <ac:spMkLst>
            <pc:docMk/>
            <pc:sldMk cId="134859380" sldId="277"/>
            <ac:spMk id="10" creationId="{F2B2C281-25EB-DFCB-6928-3063220E8491}"/>
          </ac:spMkLst>
        </pc:spChg>
        <pc:spChg chg="add mod">
          <ac:chgData name="Carlos Galindez" userId="229f387d-6533-425c-bffd-3e4619419b4f" providerId="ADAL" clId="{AC659E64-62F3-464E-9FE7-FD19613186FF}" dt="2023-06-04T22:52:47.115" v="889" actId="692"/>
          <ac:spMkLst>
            <pc:docMk/>
            <pc:sldMk cId="134859380" sldId="277"/>
            <ac:spMk id="32" creationId="{629B8221-23CA-097C-7D25-891E93DB2FC3}"/>
          </ac:spMkLst>
        </pc:spChg>
        <pc:spChg chg="mod topLvl">
          <ac:chgData name="Carlos Galindez" userId="229f387d-6533-425c-bffd-3e4619419b4f" providerId="ADAL" clId="{AC659E64-62F3-464E-9FE7-FD19613186FF}" dt="2023-06-04T22:57:26.345" v="902" actId="478"/>
          <ac:spMkLst>
            <pc:docMk/>
            <pc:sldMk cId="134859380" sldId="277"/>
            <ac:spMk id="35" creationId="{B9F25A53-34A9-D219-6ACB-EF329AD1E361}"/>
          </ac:spMkLst>
        </pc:spChg>
        <pc:spChg chg="mod topLvl">
          <ac:chgData name="Carlos Galindez" userId="229f387d-6533-425c-bffd-3e4619419b4f" providerId="ADAL" clId="{AC659E64-62F3-464E-9FE7-FD19613186FF}" dt="2023-06-04T23:01:06.890" v="930" actId="167"/>
          <ac:spMkLst>
            <pc:docMk/>
            <pc:sldMk cId="134859380" sldId="277"/>
            <ac:spMk id="39" creationId="{1B58F306-8E55-EC45-57E9-0B46931A5964}"/>
          </ac:spMkLst>
        </pc:spChg>
        <pc:spChg chg="add mod">
          <ac:chgData name="Carlos Galindez" userId="229f387d-6533-425c-bffd-3e4619419b4f" providerId="ADAL" clId="{AC659E64-62F3-464E-9FE7-FD19613186FF}" dt="2023-06-04T23:06:29.933" v="996" actId="1076"/>
          <ac:spMkLst>
            <pc:docMk/>
            <pc:sldMk cId="134859380" sldId="277"/>
            <ac:spMk id="53" creationId="{94477577-D4AA-6E3F-DA86-99D6DB06AFB8}"/>
          </ac:spMkLst>
        </pc:spChg>
        <pc:grpChg chg="add">
          <ac:chgData name="Carlos Galindez" userId="229f387d-6533-425c-bffd-3e4619419b4f" providerId="ADAL" clId="{AC659E64-62F3-464E-9FE7-FD19613186FF}" dt="2023-06-04T22:49:43.295" v="855" actId="164"/>
          <ac:grpSpMkLst>
            <pc:docMk/>
            <pc:sldMk cId="134859380" sldId="277"/>
            <ac:grpSpMk id="30" creationId="{02C6E435-3321-2A4A-89BB-D936EC2C17EF}"/>
          </ac:grpSpMkLst>
        </pc:grpChg>
        <pc:grpChg chg="add">
          <ac:chgData name="Carlos Galindez" userId="229f387d-6533-425c-bffd-3e4619419b4f" providerId="ADAL" clId="{AC659E64-62F3-464E-9FE7-FD19613186FF}" dt="2023-06-04T22:49:49.343" v="856" actId="164"/>
          <ac:grpSpMkLst>
            <pc:docMk/>
            <pc:sldMk cId="134859380" sldId="277"/>
            <ac:grpSpMk id="31" creationId="{44DD46DD-771D-6A16-007E-FEE91FE2B285}"/>
          </ac:grpSpMkLst>
        </pc:grpChg>
        <pc:grpChg chg="add mod">
          <ac:chgData name="Carlos Galindez" userId="229f387d-6533-425c-bffd-3e4619419b4f" providerId="ADAL" clId="{AC659E64-62F3-464E-9FE7-FD19613186FF}" dt="2023-06-04T22:57:14.348" v="900" actId="14100"/>
          <ac:grpSpMkLst>
            <pc:docMk/>
            <pc:sldMk cId="134859380" sldId="277"/>
            <ac:grpSpMk id="33" creationId="{5E1F93EA-0FCB-619A-A29C-69D730EFB32F}"/>
          </ac:grpSpMkLst>
        </pc:grpChg>
        <pc:grpChg chg="add del mod">
          <ac:chgData name="Carlos Galindez" userId="229f387d-6533-425c-bffd-3e4619419b4f" providerId="ADAL" clId="{AC659E64-62F3-464E-9FE7-FD19613186FF}" dt="2023-06-04T22:57:26.345" v="902" actId="478"/>
          <ac:grpSpMkLst>
            <pc:docMk/>
            <pc:sldMk cId="134859380" sldId="277"/>
            <ac:grpSpMk id="34" creationId="{5960F272-0CC7-91A9-3BA9-65714A1F831A}"/>
          </ac:grpSpMkLst>
        </pc:grpChg>
        <pc:grpChg chg="add">
          <ac:chgData name="Carlos Galindez" userId="229f387d-6533-425c-bffd-3e4619419b4f" providerId="ADAL" clId="{AC659E64-62F3-464E-9FE7-FD19613186FF}" dt="2023-06-04T22:57:37.020" v="903" actId="164"/>
          <ac:grpSpMkLst>
            <pc:docMk/>
            <pc:sldMk cId="134859380" sldId="277"/>
            <ac:grpSpMk id="37" creationId="{9FDAA6F7-288E-C1BF-21D2-113181AB45B1}"/>
          </ac:grpSpMkLst>
        </pc:grpChg>
        <pc:grpChg chg="add del mod">
          <ac:chgData name="Carlos Galindez" userId="229f387d-6533-425c-bffd-3e4619419b4f" providerId="ADAL" clId="{AC659E64-62F3-464E-9FE7-FD19613186FF}" dt="2023-06-04T22:57:48.397" v="906" actId="478"/>
          <ac:grpSpMkLst>
            <pc:docMk/>
            <pc:sldMk cId="134859380" sldId="277"/>
            <ac:grpSpMk id="38" creationId="{890C465F-8464-45FD-6E67-09F63AD9452A}"/>
          </ac:grpSpMkLst>
        </pc:grpChg>
        <pc:grpChg chg="add mod">
          <ac:chgData name="Carlos Galindez" userId="229f387d-6533-425c-bffd-3e4619419b4f" providerId="ADAL" clId="{AC659E64-62F3-464E-9FE7-FD19613186FF}" dt="2023-06-04T23:06:08.509" v="993" actId="1076"/>
          <ac:grpSpMkLst>
            <pc:docMk/>
            <pc:sldMk cId="134859380" sldId="277"/>
            <ac:grpSpMk id="41" creationId="{F93A5482-6DBA-E1D5-32D9-D2BBB0C72C3C}"/>
          </ac:grpSpMkLst>
        </pc:grpChg>
        <pc:grpChg chg="add mod">
          <ac:chgData name="Carlos Galindez" userId="229f387d-6533-425c-bffd-3e4619419b4f" providerId="ADAL" clId="{AC659E64-62F3-464E-9FE7-FD19613186FF}" dt="2023-06-04T23:07:02.069" v="1002" actId="1076"/>
          <ac:grpSpMkLst>
            <pc:docMk/>
            <pc:sldMk cId="134859380" sldId="277"/>
            <ac:grpSpMk id="52" creationId="{B72F2046-F94B-8D74-DA62-ECF7B89A338D}"/>
          </ac:grpSpMkLst>
        </pc:grpChg>
        <pc:grpChg chg="add">
          <ac:chgData name="Carlos Galindez" userId="229f387d-6533-425c-bffd-3e4619419b4f" providerId="ADAL" clId="{AC659E64-62F3-464E-9FE7-FD19613186FF}" dt="2023-06-04T23:07:31.744" v="1005" actId="164"/>
          <ac:grpSpMkLst>
            <pc:docMk/>
            <pc:sldMk cId="134859380" sldId="277"/>
            <ac:grpSpMk id="54" creationId="{09F71DA2-D90E-7189-5B68-1371818759B5}"/>
          </ac:grpSpMkLst>
        </pc:grpChg>
        <pc:picChg chg="del">
          <ac:chgData name="Carlos Galindez" userId="229f387d-6533-425c-bffd-3e4619419b4f" providerId="ADAL" clId="{AC659E64-62F3-464E-9FE7-FD19613186FF}" dt="2023-06-04T22:33:44.084" v="721" actId="478"/>
          <ac:picMkLst>
            <pc:docMk/>
            <pc:sldMk cId="134859380" sldId="277"/>
            <ac:picMk id="2" creationId="{C867FDC2-6078-A415-F637-E7F70237587D}"/>
          </ac:picMkLst>
        </pc:picChg>
        <pc:picChg chg="del">
          <ac:chgData name="Carlos Galindez" userId="229f387d-6533-425c-bffd-3e4619419b4f" providerId="ADAL" clId="{AC659E64-62F3-464E-9FE7-FD19613186FF}" dt="2023-06-04T22:33:45.334" v="722" actId="478"/>
          <ac:picMkLst>
            <pc:docMk/>
            <pc:sldMk cId="134859380" sldId="277"/>
            <ac:picMk id="4" creationId="{66CB84A5-3D8F-8021-BD25-906B58DD38EB}"/>
          </ac:picMkLst>
        </pc:picChg>
        <pc:picChg chg="mod">
          <ac:chgData name="Carlos Galindez" userId="229f387d-6533-425c-bffd-3e4619419b4f" providerId="ADAL" clId="{AC659E64-62F3-464E-9FE7-FD19613186FF}" dt="2023-06-04T22:46:46.417" v="813" actId="14100"/>
          <ac:picMkLst>
            <pc:docMk/>
            <pc:sldMk cId="134859380" sldId="277"/>
            <ac:picMk id="8" creationId="{66A1C405-0A12-CA0F-2C9B-71E8C331B6B5}"/>
          </ac:picMkLst>
        </pc:picChg>
        <pc:picChg chg="add del mod">
          <ac:chgData name="Carlos Galindez" userId="229f387d-6533-425c-bffd-3e4619419b4f" providerId="ADAL" clId="{AC659E64-62F3-464E-9FE7-FD19613186FF}" dt="2023-06-04T22:45:42.637" v="798" actId="478"/>
          <ac:picMkLst>
            <pc:docMk/>
            <pc:sldMk cId="134859380" sldId="277"/>
            <ac:picMk id="12" creationId="{FC2DA2F3-4B9A-AEFF-B17C-EE9960E3B9BB}"/>
          </ac:picMkLst>
        </pc:picChg>
        <pc:picChg chg="add mod">
          <ac:chgData name="Carlos Galindez" userId="229f387d-6533-425c-bffd-3e4619419b4f" providerId="ADAL" clId="{AC659E64-62F3-464E-9FE7-FD19613186FF}" dt="2023-06-04T22:57:19.565" v="901" actId="14100"/>
          <ac:picMkLst>
            <pc:docMk/>
            <pc:sldMk cId="134859380" sldId="277"/>
            <ac:picMk id="14" creationId="{9F04079D-A096-8C5C-147F-38B8FDE31D53}"/>
          </ac:picMkLst>
        </pc:picChg>
        <pc:picChg chg="add mod">
          <ac:chgData name="Carlos Galindez" userId="229f387d-6533-425c-bffd-3e4619419b4f" providerId="ADAL" clId="{AC659E64-62F3-464E-9FE7-FD19613186FF}" dt="2023-06-04T23:01:33.140" v="933" actId="166"/>
          <ac:picMkLst>
            <pc:docMk/>
            <pc:sldMk cId="134859380" sldId="277"/>
            <ac:picMk id="16" creationId="{5890B41C-D93E-4F1F-0320-F8E5734C3456}"/>
          </ac:picMkLst>
        </pc:picChg>
        <pc:picChg chg="add mod">
          <ac:chgData name="Carlos Galindez" userId="229f387d-6533-425c-bffd-3e4619419b4f" providerId="ADAL" clId="{AC659E64-62F3-464E-9FE7-FD19613186FF}" dt="2023-06-04T23:06:21.693" v="994" actId="1076"/>
          <ac:picMkLst>
            <pc:docMk/>
            <pc:sldMk cId="134859380" sldId="277"/>
            <ac:picMk id="18" creationId="{B574049F-2CA4-FD0C-AE4B-05A9EF9588E9}"/>
          </ac:picMkLst>
        </pc:picChg>
        <pc:picChg chg="del mod topLvl">
          <ac:chgData name="Carlos Galindez" userId="229f387d-6533-425c-bffd-3e4619419b4f" providerId="ADAL" clId="{AC659E64-62F3-464E-9FE7-FD19613186FF}" dt="2023-06-04T22:57:26.345" v="902" actId="478"/>
          <ac:picMkLst>
            <pc:docMk/>
            <pc:sldMk cId="134859380" sldId="277"/>
            <ac:picMk id="36" creationId="{6CADC569-94C9-6EC3-A73F-6B042A20D160}"/>
          </ac:picMkLst>
        </pc:picChg>
        <pc:picChg chg="del mod topLvl">
          <ac:chgData name="Carlos Galindez" userId="229f387d-6533-425c-bffd-3e4619419b4f" providerId="ADAL" clId="{AC659E64-62F3-464E-9FE7-FD19613186FF}" dt="2023-06-04T22:57:48.397" v="906" actId="478"/>
          <ac:picMkLst>
            <pc:docMk/>
            <pc:sldMk cId="134859380" sldId="277"/>
            <ac:picMk id="40" creationId="{32E16621-63B8-4B3C-1F0D-E3A6BE11382B}"/>
          </ac:picMkLst>
        </pc:picChg>
        <pc:picChg chg="add mod">
          <ac:chgData name="Carlos Galindez" userId="229f387d-6533-425c-bffd-3e4619419b4f" providerId="ADAL" clId="{AC659E64-62F3-464E-9FE7-FD19613186FF}" dt="2023-06-04T23:06:33.413" v="997" actId="1076"/>
          <ac:picMkLst>
            <pc:docMk/>
            <pc:sldMk cId="134859380" sldId="277"/>
            <ac:picMk id="43" creationId="{2DE0903D-9056-9327-8F3C-85D9ACF3F1E6}"/>
          </ac:picMkLst>
        </pc:picChg>
        <pc:picChg chg="add mod">
          <ac:chgData name="Carlos Galindez" userId="229f387d-6533-425c-bffd-3e4619419b4f" providerId="ADAL" clId="{AC659E64-62F3-464E-9FE7-FD19613186FF}" dt="2023-06-04T23:07:04.470" v="1003" actId="1076"/>
          <ac:picMkLst>
            <pc:docMk/>
            <pc:sldMk cId="134859380" sldId="277"/>
            <ac:picMk id="45" creationId="{5156926D-0A07-A8ED-34EC-95B878C1363E}"/>
          </ac:picMkLst>
        </pc:picChg>
        <pc:picChg chg="add mod">
          <ac:chgData name="Carlos Galindez" userId="229f387d-6533-425c-bffd-3e4619419b4f" providerId="ADAL" clId="{AC659E64-62F3-464E-9FE7-FD19613186FF}" dt="2023-06-04T23:03:31.367" v="961" actId="1076"/>
          <ac:picMkLst>
            <pc:docMk/>
            <pc:sldMk cId="134859380" sldId="277"/>
            <ac:picMk id="47" creationId="{447737C5-93DD-4E81-62BA-E8D03D218566}"/>
          </ac:picMkLst>
        </pc:picChg>
        <pc:picChg chg="add mod">
          <ac:chgData name="Carlos Galindez" userId="229f387d-6533-425c-bffd-3e4619419b4f" providerId="ADAL" clId="{AC659E64-62F3-464E-9FE7-FD19613186FF}" dt="2023-06-04T23:03:34.760" v="962" actId="1076"/>
          <ac:picMkLst>
            <pc:docMk/>
            <pc:sldMk cId="134859380" sldId="277"/>
            <ac:picMk id="49" creationId="{0F43BC71-051A-9354-8A7A-8E2E18F7B83C}"/>
          </ac:picMkLst>
        </pc:picChg>
        <pc:picChg chg="add mod">
          <ac:chgData name="Carlos Galindez" userId="229f387d-6533-425c-bffd-3e4619419b4f" providerId="ADAL" clId="{AC659E64-62F3-464E-9FE7-FD19613186FF}" dt="2023-06-04T23:07:06.861" v="1004" actId="1076"/>
          <ac:picMkLst>
            <pc:docMk/>
            <pc:sldMk cId="134859380" sldId="277"/>
            <ac:picMk id="51" creationId="{F6C9247B-C0FF-FABB-8D12-4313EC1FB128}"/>
          </ac:picMkLst>
        </pc:picChg>
        <pc:inkChg chg="add del">
          <ac:chgData name="Carlos Galindez" userId="229f387d-6533-425c-bffd-3e4619419b4f" providerId="ADAL" clId="{AC659E64-62F3-464E-9FE7-FD19613186FF}" dt="2023-06-04T22:36:52.315" v="767" actId="478"/>
          <ac:inkMkLst>
            <pc:docMk/>
            <pc:sldMk cId="134859380" sldId="277"/>
            <ac:inkMk id="5" creationId="{080A5CFA-624B-2AB6-DB78-BBDC03C42D3F}"/>
          </ac:inkMkLst>
        </pc:inkChg>
        <pc:inkChg chg="add mod">
          <ac:chgData name="Carlos Galindez" userId="229f387d-6533-425c-bffd-3e4619419b4f" providerId="ADAL" clId="{AC659E64-62F3-464E-9FE7-FD19613186FF}" dt="2023-06-04T22:47:04.977" v="816" actId="14100"/>
          <ac:inkMkLst>
            <pc:docMk/>
            <pc:sldMk cId="134859380" sldId="277"/>
            <ac:inkMk id="7" creationId="{01F5861A-C86E-E612-EF9B-7C0BA5E769B2}"/>
          </ac:inkMkLst>
        </pc:inkChg>
        <pc:cxnChg chg="add mod">
          <ac:chgData name="Carlos Galindez" userId="229f387d-6533-425c-bffd-3e4619419b4f" providerId="ADAL" clId="{AC659E64-62F3-464E-9FE7-FD19613186FF}" dt="2023-06-04T22:47:39.934" v="828" actId="692"/>
          <ac:cxnSpMkLst>
            <pc:docMk/>
            <pc:sldMk cId="134859380" sldId="277"/>
            <ac:cxnSpMk id="20" creationId="{74785055-D13E-1FEB-D37A-B6CED138A65E}"/>
          </ac:cxnSpMkLst>
        </pc:cxnChg>
        <pc:cxnChg chg="add mod">
          <ac:chgData name="Carlos Galindez" userId="229f387d-6533-425c-bffd-3e4619419b4f" providerId="ADAL" clId="{AC659E64-62F3-464E-9FE7-FD19613186FF}" dt="2023-06-04T22:49:29.709" v="854" actId="14100"/>
          <ac:cxnSpMkLst>
            <pc:docMk/>
            <pc:sldMk cId="134859380" sldId="277"/>
            <ac:cxnSpMk id="22" creationId="{6E06DA13-FB9A-C7E3-D804-537588F322DC}"/>
          </ac:cxnSpMkLst>
        </pc:cxnChg>
      </pc:sldChg>
      <pc:sldChg chg="addSp delSp modSp add mod ord modAnim">
        <pc:chgData name="Carlos Galindez" userId="229f387d-6533-425c-bffd-3e4619419b4f" providerId="ADAL" clId="{AC659E64-62F3-464E-9FE7-FD19613186FF}" dt="2023-06-04T23:17:38.569" v="1028" actId="1076"/>
        <pc:sldMkLst>
          <pc:docMk/>
          <pc:sldMk cId="3850047379" sldId="278"/>
        </pc:sldMkLst>
        <pc:spChg chg="add del mod">
          <ac:chgData name="Carlos Galindez" userId="229f387d-6533-425c-bffd-3e4619419b4f" providerId="ADAL" clId="{AC659E64-62F3-464E-9FE7-FD19613186FF}" dt="2023-06-04T23:16:19.927" v="1018" actId="21"/>
          <ac:spMkLst>
            <pc:docMk/>
            <pc:sldMk cId="3850047379" sldId="278"/>
            <ac:spMk id="4" creationId="{4CAF875A-6561-2C25-8377-86A479AC3595}"/>
          </ac:spMkLst>
        </pc:spChg>
        <pc:picChg chg="mod">
          <ac:chgData name="Carlos Galindez" userId="229f387d-6533-425c-bffd-3e4619419b4f" providerId="ADAL" clId="{AC659E64-62F3-464E-9FE7-FD19613186FF}" dt="2023-06-04T23:17:38.569" v="1028" actId="1076"/>
          <ac:picMkLst>
            <pc:docMk/>
            <pc:sldMk cId="3850047379" sldId="278"/>
            <ac:picMk id="6" creationId="{56138ADD-3BB6-A2C7-6165-5B18AA03E5D3}"/>
          </ac:picMkLst>
        </pc:picChg>
        <pc:picChg chg="add mod">
          <ac:chgData name="Carlos Galindez" userId="229f387d-6533-425c-bffd-3e4619419b4f" providerId="ADAL" clId="{AC659E64-62F3-464E-9FE7-FD19613186FF}" dt="2023-06-04T23:17:31.080" v="1026" actId="1076"/>
          <ac:picMkLst>
            <pc:docMk/>
            <pc:sldMk cId="3850047379" sldId="278"/>
            <ac:picMk id="7" creationId="{6BE27DAF-0F39-E822-0C51-934DD7FF8EBB}"/>
          </ac:picMkLst>
        </pc:picChg>
        <pc:picChg chg="del">
          <ac:chgData name="Carlos Galindez" userId="229f387d-6533-425c-bffd-3e4619419b4f" providerId="ADAL" clId="{AC659E64-62F3-464E-9FE7-FD19613186FF}" dt="2023-06-04T23:16:11.058" v="1016" actId="21"/>
          <ac:picMkLst>
            <pc:docMk/>
            <pc:sldMk cId="3850047379" sldId="278"/>
            <ac:picMk id="8" creationId="{16326DB3-390A-F271-A23B-3D199BDC6AAA}"/>
          </ac:picMkLst>
        </pc:picChg>
        <pc:picChg chg="del">
          <ac:chgData name="Carlos Galindez" userId="229f387d-6533-425c-bffd-3e4619419b4f" providerId="ADAL" clId="{AC659E64-62F3-464E-9FE7-FD19613186FF}" dt="2023-06-04T23:16:16.167" v="1017" actId="21"/>
          <ac:picMkLst>
            <pc:docMk/>
            <pc:sldMk cId="3850047379" sldId="278"/>
            <ac:picMk id="10" creationId="{A989BBF0-F79B-A653-E748-84A559B3A806}"/>
          </ac:picMkLst>
        </pc:picChg>
      </pc:sldChg>
      <pc:sldChg chg="addSp modSp add mod">
        <pc:chgData name="Carlos Galindez" userId="229f387d-6533-425c-bffd-3e4619419b4f" providerId="ADAL" clId="{AC659E64-62F3-464E-9FE7-FD19613186FF}" dt="2023-06-05T00:26:53.839" v="1354" actId="14100"/>
        <pc:sldMkLst>
          <pc:docMk/>
          <pc:sldMk cId="3561259579" sldId="279"/>
        </pc:sldMkLst>
        <pc:spChg chg="add mod">
          <ac:chgData name="Carlos Galindez" userId="229f387d-6533-425c-bffd-3e4619419b4f" providerId="ADAL" clId="{AC659E64-62F3-464E-9FE7-FD19613186FF}" dt="2023-06-05T00:26:38.486" v="1352" actId="14100"/>
          <ac:spMkLst>
            <pc:docMk/>
            <pc:sldMk cId="3561259579" sldId="279"/>
            <ac:spMk id="4" creationId="{325381B9-A9D4-417D-5ACD-CA75FB446FDB}"/>
          </ac:spMkLst>
        </pc:spChg>
        <pc:picChg chg="add mod">
          <ac:chgData name="Carlos Galindez" userId="229f387d-6533-425c-bffd-3e4619419b4f" providerId="ADAL" clId="{AC659E64-62F3-464E-9FE7-FD19613186FF}" dt="2023-06-05T00:26:53.839" v="1354" actId="14100"/>
          <ac:picMkLst>
            <pc:docMk/>
            <pc:sldMk cId="3561259579" sldId="279"/>
            <ac:picMk id="3" creationId="{6EBE1A16-9D61-D452-2E22-DDC5B0F4E709}"/>
          </ac:picMkLst>
        </pc:picChg>
      </pc:sldChg>
      <pc:sldChg chg="addSp delSp modSp add mod">
        <pc:chgData name="Carlos Galindez" userId="229f387d-6533-425c-bffd-3e4619419b4f" providerId="ADAL" clId="{AC659E64-62F3-464E-9FE7-FD19613186FF}" dt="2023-06-05T00:29:56.724" v="1392" actId="1076"/>
        <pc:sldMkLst>
          <pc:docMk/>
          <pc:sldMk cId="4195602781" sldId="280"/>
        </pc:sldMkLst>
        <pc:picChg chg="add del mod">
          <ac:chgData name="Carlos Galindez" userId="229f387d-6533-425c-bffd-3e4619419b4f" providerId="ADAL" clId="{AC659E64-62F3-464E-9FE7-FD19613186FF}" dt="2023-06-05T00:18:11.344" v="1313" actId="21"/>
          <ac:picMkLst>
            <pc:docMk/>
            <pc:sldMk cId="4195602781" sldId="280"/>
            <ac:picMk id="3" creationId="{1F20C3A0-A21F-F028-110E-E4FD9B4EB224}"/>
          </ac:picMkLst>
        </pc:picChg>
        <pc:picChg chg="add mod">
          <ac:chgData name="Carlos Galindez" userId="229f387d-6533-425c-bffd-3e4619419b4f" providerId="ADAL" clId="{AC659E64-62F3-464E-9FE7-FD19613186FF}" dt="2023-06-05T00:29:56.724" v="1392" actId="1076"/>
          <ac:picMkLst>
            <pc:docMk/>
            <pc:sldMk cId="4195602781" sldId="280"/>
            <ac:picMk id="4" creationId="{433819CE-30B2-C9B1-4855-285A2935DD6F}"/>
          </ac:picMkLst>
        </pc:picChg>
      </pc:sldChg>
      <pc:sldChg chg="addSp delSp modSp add mod modAnim">
        <pc:chgData name="Carlos Galindez" userId="229f387d-6533-425c-bffd-3e4619419b4f" providerId="ADAL" clId="{AC659E64-62F3-464E-9FE7-FD19613186FF}" dt="2023-06-04T23:48:33.699" v="1234" actId="478"/>
        <pc:sldMkLst>
          <pc:docMk/>
          <pc:sldMk cId="2782176290" sldId="281"/>
        </pc:sldMkLst>
        <pc:spChg chg="add del">
          <ac:chgData name="Carlos Galindez" userId="229f387d-6533-425c-bffd-3e4619419b4f" providerId="ADAL" clId="{AC659E64-62F3-464E-9FE7-FD19613186FF}" dt="2023-06-04T23:46:32.103" v="1138" actId="478"/>
          <ac:spMkLst>
            <pc:docMk/>
            <pc:sldMk cId="2782176290" sldId="281"/>
            <ac:spMk id="3" creationId="{4BE1E3F5-15CA-9673-72AE-BA639E6A66AD}"/>
          </ac:spMkLst>
        </pc:spChg>
        <pc:spChg chg="mod">
          <ac:chgData name="Carlos Galindez" userId="229f387d-6533-425c-bffd-3e4619419b4f" providerId="ADAL" clId="{AC659E64-62F3-464E-9FE7-FD19613186FF}" dt="2023-06-04T23:46:56.612" v="1222" actId="14100"/>
          <ac:spMkLst>
            <pc:docMk/>
            <pc:sldMk cId="2782176290" sldId="281"/>
            <ac:spMk id="6" creationId="{267CD1AE-5CED-4E01-1344-2544A096072D}"/>
          </ac:spMkLst>
        </pc:spChg>
        <pc:spChg chg="del mod">
          <ac:chgData name="Carlos Galindez" userId="229f387d-6533-425c-bffd-3e4619419b4f" providerId="ADAL" clId="{AC659E64-62F3-464E-9FE7-FD19613186FF}" dt="2023-06-04T23:46:49.818" v="1220" actId="478"/>
          <ac:spMkLst>
            <pc:docMk/>
            <pc:sldMk cId="2782176290" sldId="281"/>
            <ac:spMk id="7" creationId="{B288114A-74AD-5BF9-D091-084ACFC86CC4}"/>
          </ac:spMkLst>
        </pc:spChg>
        <pc:spChg chg="add del mod">
          <ac:chgData name="Carlos Galindez" userId="229f387d-6533-425c-bffd-3e4619419b4f" providerId="ADAL" clId="{AC659E64-62F3-464E-9FE7-FD19613186FF}" dt="2023-06-04T23:48:33.699" v="1234" actId="478"/>
          <ac:spMkLst>
            <pc:docMk/>
            <pc:sldMk cId="2782176290" sldId="281"/>
            <ac:spMk id="10" creationId="{9D90A0A7-9E45-85C7-B8FE-914321ED18F0}"/>
          </ac:spMkLst>
        </pc:spChg>
        <pc:picChg chg="add mod">
          <ac:chgData name="Carlos Galindez" userId="229f387d-6533-425c-bffd-3e4619419b4f" providerId="ADAL" clId="{AC659E64-62F3-464E-9FE7-FD19613186FF}" dt="2023-06-04T23:47:20.197" v="1226" actId="1076"/>
          <ac:picMkLst>
            <pc:docMk/>
            <pc:sldMk cId="2782176290" sldId="281"/>
            <ac:picMk id="8" creationId="{5C57AA4C-202E-E038-293D-34DC6C90D662}"/>
          </ac:picMkLst>
        </pc:picChg>
      </pc:sldChg>
      <pc:sldChg chg="addSp modSp add mod modAnim">
        <pc:chgData name="Carlos Galindez" userId="229f387d-6533-425c-bffd-3e4619419b4f" providerId="ADAL" clId="{AC659E64-62F3-464E-9FE7-FD19613186FF}" dt="2023-06-04T23:53:43.714" v="1279"/>
        <pc:sldMkLst>
          <pc:docMk/>
          <pc:sldMk cId="1436995565" sldId="282"/>
        </pc:sldMkLst>
        <pc:spChg chg="add mod">
          <ac:chgData name="Carlos Galindez" userId="229f387d-6533-425c-bffd-3e4619419b4f" providerId="ADAL" clId="{AC659E64-62F3-464E-9FE7-FD19613186FF}" dt="2023-06-04T23:52:11.007" v="1262" actId="113"/>
          <ac:spMkLst>
            <pc:docMk/>
            <pc:sldMk cId="1436995565" sldId="282"/>
            <ac:spMk id="3" creationId="{F3055CEC-1FCD-63E5-D8C1-A93702623317}"/>
          </ac:spMkLst>
        </pc:spChg>
        <pc:spChg chg="mod">
          <ac:chgData name="Carlos Galindez" userId="229f387d-6533-425c-bffd-3e4619419b4f" providerId="ADAL" clId="{AC659E64-62F3-464E-9FE7-FD19613186FF}" dt="2023-06-04T23:50:36.621" v="1256" actId="114"/>
          <ac:spMkLst>
            <pc:docMk/>
            <pc:sldMk cId="1436995565" sldId="282"/>
            <ac:spMk id="10" creationId="{9D90A0A7-9E45-85C7-B8FE-914321ED18F0}"/>
          </ac:spMkLst>
        </pc:spChg>
        <pc:grpChg chg="add">
          <ac:chgData name="Carlos Galindez" userId="229f387d-6533-425c-bffd-3e4619419b4f" providerId="ADAL" clId="{AC659E64-62F3-464E-9FE7-FD19613186FF}" dt="2023-06-04T23:53:39.026" v="1278" actId="164"/>
          <ac:grpSpMkLst>
            <pc:docMk/>
            <pc:sldMk cId="1436995565" sldId="282"/>
            <ac:grpSpMk id="9" creationId="{816ADF05-E458-E282-8067-8684AD682B78}"/>
          </ac:grpSpMkLst>
        </pc:grpChg>
        <pc:cxnChg chg="add mod">
          <ac:chgData name="Carlos Galindez" userId="229f387d-6533-425c-bffd-3e4619419b4f" providerId="ADAL" clId="{AC659E64-62F3-464E-9FE7-FD19613186FF}" dt="2023-06-04T23:53:07.032" v="1277" actId="692"/>
          <ac:cxnSpMkLst>
            <pc:docMk/>
            <pc:sldMk cId="1436995565" sldId="282"/>
            <ac:cxnSpMk id="7" creationId="{CF8BF9F8-9A00-41C0-8E92-1ED5AAA51FDF}"/>
          </ac:cxnSpMkLst>
        </pc:cxnChg>
      </pc:sldChg>
      <pc:sldChg chg="addSp delSp modSp add mod delAnim modAnim">
        <pc:chgData name="Carlos Galindez" userId="229f387d-6533-425c-bffd-3e4619419b4f" providerId="ADAL" clId="{AC659E64-62F3-464E-9FE7-FD19613186FF}" dt="2023-06-05T00:24:17.859" v="1340"/>
        <pc:sldMkLst>
          <pc:docMk/>
          <pc:sldMk cId="2402943338" sldId="283"/>
        </pc:sldMkLst>
        <pc:spChg chg="mod">
          <ac:chgData name="Carlos Galindez" userId="229f387d-6533-425c-bffd-3e4619419b4f" providerId="ADAL" clId="{AC659E64-62F3-464E-9FE7-FD19613186FF}" dt="2023-06-05T00:12:17.045" v="1284" actId="14100"/>
          <ac:spMkLst>
            <pc:docMk/>
            <pc:sldMk cId="2402943338" sldId="283"/>
            <ac:spMk id="6" creationId="{267CD1AE-5CED-4E01-1344-2544A096072D}"/>
          </ac:spMkLst>
        </pc:spChg>
        <pc:spChg chg="mod">
          <ac:chgData name="Carlos Galindez" userId="229f387d-6533-425c-bffd-3e4619419b4f" providerId="ADAL" clId="{AC659E64-62F3-464E-9FE7-FD19613186FF}" dt="2023-06-05T00:23:16.274" v="1330" actId="113"/>
          <ac:spMkLst>
            <pc:docMk/>
            <pc:sldMk cId="2402943338" sldId="283"/>
            <ac:spMk id="10" creationId="{9D90A0A7-9E45-85C7-B8FE-914321ED18F0}"/>
          </ac:spMkLst>
        </pc:spChg>
        <pc:grpChg chg="del">
          <ac:chgData name="Carlos Galindez" userId="229f387d-6533-425c-bffd-3e4619419b4f" providerId="ADAL" clId="{AC659E64-62F3-464E-9FE7-FD19613186FF}" dt="2023-06-05T00:12:09.458" v="1281" actId="478"/>
          <ac:grpSpMkLst>
            <pc:docMk/>
            <pc:sldMk cId="2402943338" sldId="283"/>
            <ac:grpSpMk id="9" creationId="{816ADF05-E458-E282-8067-8684AD682B78}"/>
          </ac:grpSpMkLst>
        </pc:grpChg>
        <pc:grpChg chg="add">
          <ac:chgData name="Carlos Galindez" userId="229f387d-6533-425c-bffd-3e4619419b4f" providerId="ADAL" clId="{AC659E64-62F3-464E-9FE7-FD19613186FF}" dt="2023-06-05T00:24:14.371" v="1339" actId="164"/>
          <ac:grpSpMkLst>
            <pc:docMk/>
            <pc:sldMk cId="2402943338" sldId="283"/>
            <ac:grpSpMk id="13" creationId="{215D071A-AD94-7ECB-2012-072214FFCC07}"/>
          </ac:grpSpMkLst>
        </pc:grpChg>
        <pc:picChg chg="add mod">
          <ac:chgData name="Carlos Galindez" userId="229f387d-6533-425c-bffd-3e4619419b4f" providerId="ADAL" clId="{AC659E64-62F3-464E-9FE7-FD19613186FF}" dt="2023-06-05T00:23:36.958" v="1334" actId="962"/>
          <ac:picMkLst>
            <pc:docMk/>
            <pc:sldMk cId="2402943338" sldId="283"/>
            <ac:picMk id="4" creationId="{29093949-3F0A-F7AB-CA2E-AE56502DD8E9}"/>
          </ac:picMkLst>
        </pc:picChg>
        <pc:picChg chg="del">
          <ac:chgData name="Carlos Galindez" userId="229f387d-6533-425c-bffd-3e4619419b4f" providerId="ADAL" clId="{AC659E64-62F3-464E-9FE7-FD19613186FF}" dt="2023-06-05T00:12:11.064" v="1282" actId="478"/>
          <ac:picMkLst>
            <pc:docMk/>
            <pc:sldMk cId="2402943338" sldId="283"/>
            <ac:picMk id="8" creationId="{5C57AA4C-202E-E038-293D-34DC6C90D662}"/>
          </ac:picMkLst>
        </pc:picChg>
        <pc:picChg chg="add mod">
          <ac:chgData name="Carlos Galindez" userId="229f387d-6533-425c-bffd-3e4619419b4f" providerId="ADAL" clId="{AC659E64-62F3-464E-9FE7-FD19613186FF}" dt="2023-06-05T00:24:07.114" v="1338" actId="1076"/>
          <ac:picMkLst>
            <pc:docMk/>
            <pc:sldMk cId="2402943338" sldId="283"/>
            <ac:picMk id="12" creationId="{28368934-A222-31EE-191D-A9CD94BF6D7E}"/>
          </ac:picMkLst>
        </pc:picChg>
        <pc:cxnChg chg="mod">
          <ac:chgData name="Carlos Galindez" userId="229f387d-6533-425c-bffd-3e4619419b4f" providerId="ADAL" clId="{AC659E64-62F3-464E-9FE7-FD19613186FF}" dt="2023-06-05T00:12:09.458" v="1281" actId="478"/>
          <ac:cxnSpMkLst>
            <pc:docMk/>
            <pc:sldMk cId="2402943338" sldId="283"/>
            <ac:cxnSpMk id="7" creationId="{CF8BF9F8-9A00-41C0-8E92-1ED5AAA51FDF}"/>
          </ac:cxnSpMkLst>
        </pc:cxnChg>
      </pc:sldChg>
      <pc:sldChg chg="addSp delSp modSp add mod modAnim">
        <pc:chgData name="Carlos Galindez" userId="229f387d-6533-425c-bffd-3e4619419b4f" providerId="ADAL" clId="{AC659E64-62F3-464E-9FE7-FD19613186FF}" dt="2023-06-05T00:18:36.881" v="1320"/>
        <pc:sldMkLst>
          <pc:docMk/>
          <pc:sldMk cId="1878265317" sldId="284"/>
        </pc:sldMkLst>
        <pc:spChg chg="mod">
          <ac:chgData name="Carlos Galindez" userId="229f387d-6533-425c-bffd-3e4619419b4f" providerId="ADAL" clId="{AC659E64-62F3-464E-9FE7-FD19613186FF}" dt="2023-06-05T00:17:59.015" v="1311" actId="14100"/>
          <ac:spMkLst>
            <pc:docMk/>
            <pc:sldMk cId="1878265317" sldId="284"/>
            <ac:spMk id="6" creationId="{267CD1AE-5CED-4E01-1344-2544A096072D}"/>
          </ac:spMkLst>
        </pc:spChg>
        <pc:spChg chg="del">
          <ac:chgData name="Carlos Galindez" userId="229f387d-6533-425c-bffd-3e4619419b4f" providerId="ADAL" clId="{AC659E64-62F3-464E-9FE7-FD19613186FF}" dt="2023-06-05T00:18:02.371" v="1312" actId="478"/>
          <ac:spMkLst>
            <pc:docMk/>
            <pc:sldMk cId="1878265317" sldId="284"/>
            <ac:spMk id="10" creationId="{9D90A0A7-9E45-85C7-B8FE-914321ED18F0}"/>
          </ac:spMkLst>
        </pc:spChg>
        <pc:picChg chg="add mod modCrop">
          <ac:chgData name="Carlos Galindez" userId="229f387d-6533-425c-bffd-3e4619419b4f" providerId="ADAL" clId="{AC659E64-62F3-464E-9FE7-FD19613186FF}" dt="2023-06-05T00:18:33.896" v="1319" actId="1076"/>
          <ac:picMkLst>
            <pc:docMk/>
            <pc:sldMk cId="1878265317" sldId="284"/>
            <ac:picMk id="2" creationId="{AAB128F2-C3A4-1FC7-F51B-B360B26AA9B0}"/>
          </ac:picMkLst>
        </pc:picChg>
        <pc:picChg chg="mod">
          <ac:chgData name="Carlos Galindez" userId="229f387d-6533-425c-bffd-3e4619419b4f" providerId="ADAL" clId="{AC659E64-62F3-464E-9FE7-FD19613186FF}" dt="2023-06-05T00:17:48.463" v="1309" actId="1076"/>
          <ac:picMkLst>
            <pc:docMk/>
            <pc:sldMk cId="1878265317" sldId="284"/>
            <ac:picMk id="5" creationId="{F4E8DAAB-9022-8703-7A2D-7BDD21CE27B0}"/>
          </ac:picMkLst>
        </pc:picChg>
      </pc:sldChg>
      <pc:sldChg chg="modSp add mod">
        <pc:chgData name="Carlos Galindez" userId="229f387d-6533-425c-bffd-3e4619419b4f" providerId="ADAL" clId="{AC659E64-62F3-464E-9FE7-FD19613186FF}" dt="2023-06-05T00:19:35.266" v="1328" actId="732"/>
        <pc:sldMkLst>
          <pc:docMk/>
          <pc:sldMk cId="814239637" sldId="285"/>
        </pc:sldMkLst>
        <pc:spChg chg="mod">
          <ac:chgData name="Carlos Galindez" userId="229f387d-6533-425c-bffd-3e4619419b4f" providerId="ADAL" clId="{AC659E64-62F3-464E-9FE7-FD19613186FF}" dt="2023-06-05T00:19:04.313" v="1324" actId="14100"/>
          <ac:spMkLst>
            <pc:docMk/>
            <pc:sldMk cId="814239637" sldId="285"/>
            <ac:spMk id="6" creationId="{267CD1AE-5CED-4E01-1344-2544A096072D}"/>
          </ac:spMkLst>
        </pc:spChg>
        <pc:picChg chg="mod modCrop">
          <ac:chgData name="Carlos Galindez" userId="229f387d-6533-425c-bffd-3e4619419b4f" providerId="ADAL" clId="{AC659E64-62F3-464E-9FE7-FD19613186FF}" dt="2023-06-05T00:19:35.266" v="1328" actId="732"/>
          <ac:picMkLst>
            <pc:docMk/>
            <pc:sldMk cId="814239637" sldId="285"/>
            <ac:picMk id="2" creationId="{AAB128F2-C3A4-1FC7-F51B-B360B26AA9B0}"/>
          </ac:picMkLst>
        </pc:picChg>
      </pc:sldChg>
      <pc:sldChg chg="addSp delSp modSp add mod ord delAnim">
        <pc:chgData name="Carlos Galindez" userId="229f387d-6533-425c-bffd-3e4619419b4f" providerId="ADAL" clId="{AC659E64-62F3-464E-9FE7-FD19613186FF}" dt="2023-06-05T00:29:41.101" v="1388" actId="21"/>
        <pc:sldMkLst>
          <pc:docMk/>
          <pc:sldMk cId="1157392895" sldId="286"/>
        </pc:sldMkLst>
        <pc:spChg chg="mod">
          <ac:chgData name="Carlos Galindez" userId="229f387d-6533-425c-bffd-3e4619419b4f" providerId="ADAL" clId="{AC659E64-62F3-464E-9FE7-FD19613186FF}" dt="2023-06-05T00:28:16.825" v="1360" actId="14100"/>
          <ac:spMkLst>
            <pc:docMk/>
            <pc:sldMk cId="1157392895" sldId="286"/>
            <ac:spMk id="6" creationId="{267CD1AE-5CED-4E01-1344-2544A096072D}"/>
          </ac:spMkLst>
        </pc:spChg>
        <pc:spChg chg="mod">
          <ac:chgData name="Carlos Galindez" userId="229f387d-6533-425c-bffd-3e4619419b4f" providerId="ADAL" clId="{AC659E64-62F3-464E-9FE7-FD19613186FF}" dt="2023-06-05T00:29:02.667" v="1384" actId="207"/>
          <ac:spMkLst>
            <pc:docMk/>
            <pc:sldMk cId="1157392895" sldId="286"/>
            <ac:spMk id="10" creationId="{9D90A0A7-9E45-85C7-B8FE-914321ED18F0}"/>
          </ac:spMkLst>
        </pc:spChg>
        <pc:grpChg chg="del">
          <ac:chgData name="Carlos Galindez" userId="229f387d-6533-425c-bffd-3e4619419b4f" providerId="ADAL" clId="{AC659E64-62F3-464E-9FE7-FD19613186FF}" dt="2023-06-05T00:28:06.264" v="1357" actId="478"/>
          <ac:grpSpMkLst>
            <pc:docMk/>
            <pc:sldMk cId="1157392895" sldId="286"/>
            <ac:grpSpMk id="13" creationId="{215D071A-AD94-7ECB-2012-072214FFCC07}"/>
          </ac:grpSpMkLst>
        </pc:grpChg>
        <pc:picChg chg="add del mod">
          <ac:chgData name="Carlos Galindez" userId="229f387d-6533-425c-bffd-3e4619419b4f" providerId="ADAL" clId="{AC659E64-62F3-464E-9FE7-FD19613186FF}" dt="2023-06-05T00:29:41.101" v="1388" actId="21"/>
          <ac:picMkLst>
            <pc:docMk/>
            <pc:sldMk cId="1157392895" sldId="286"/>
            <ac:picMk id="3" creationId="{F338FE90-8FB8-8C7A-532A-60E97114DE50}"/>
          </ac:picMkLst>
        </pc:picChg>
      </pc:sldChg>
      <pc:sldChg chg="addSp modSp new mod">
        <pc:chgData name="Carlos Galindez" userId="229f387d-6533-425c-bffd-3e4619419b4f" providerId="ADAL" clId="{AC659E64-62F3-464E-9FE7-FD19613186FF}" dt="2023-06-05T00:40:48.136" v="1408" actId="1076"/>
        <pc:sldMkLst>
          <pc:docMk/>
          <pc:sldMk cId="2500848256" sldId="287"/>
        </pc:sldMkLst>
        <pc:picChg chg="add mod">
          <ac:chgData name="Carlos Galindez" userId="229f387d-6533-425c-bffd-3e4619419b4f" providerId="ADAL" clId="{AC659E64-62F3-464E-9FE7-FD19613186FF}" dt="2023-06-05T00:40:42.727" v="1407" actId="1076"/>
          <ac:picMkLst>
            <pc:docMk/>
            <pc:sldMk cId="2500848256" sldId="287"/>
            <ac:picMk id="3" creationId="{45C44DA5-F2EE-7FD2-2A13-B40FD7F73D04}"/>
          </ac:picMkLst>
        </pc:picChg>
        <pc:picChg chg="add mod">
          <ac:chgData name="Carlos Galindez" userId="229f387d-6533-425c-bffd-3e4619419b4f" providerId="ADAL" clId="{AC659E64-62F3-464E-9FE7-FD19613186FF}" dt="2023-06-05T00:40:48.136" v="1408" actId="1076"/>
          <ac:picMkLst>
            <pc:docMk/>
            <pc:sldMk cId="2500848256" sldId="287"/>
            <ac:picMk id="5" creationId="{A6B4E122-5DF4-238D-A931-3086E7E9E59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22:36:35.3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486 92 24575,'26'0'0,"-3"0"0,-15 0 0,0 0 0,22 0 0,30-8 0,39 6-443,-42-6 0,1-1 443,-2 4 0,-1 1 0,41-6-59,-23-4 59,-4 12 0,-29-5 0,-9 7 0,-20 0 0,1 0 883,31 0-883,-1 0 62,16 0-62,-15 0 0,0 7 0,3-5 0,23 4 0,-20-6 0,6 0 0,-24 0 0,-6 0 0,4 0 0,-15 0 0,5 0 0,-8 0 0,2 0 0,3-4 0,0 3 0,1-2 0,-1 3 0,-4 0 0,4 0 0,-4 0 0,5 0 0,-5 0 0,4 0 0,-4 0 0,4 0 0,7 0 0,23 0 0,-16 0 0,15 0 0,-23 0 0,3 4 0,6-2 0,0 2 0,0-4 0,12 0 0,15 0 0,-16-3 0,23 2 0,-48-3 0,17 4 0,-25 0 0,3 0 0,-4 0 0,3 0 0,-2 0 0,3 0 0,-4 0 0,14 0 0,24 0 0,6 0 0,18 0 0,-1 0 0,4 0 0,0 0 0,8 0 0,-32 0 0,18 0 0,-33 0 0,8 0 0,-17 0 0,-2 0 0,-11 0 0,0 0 0,-4 0 0,22 0 0,18 0 0,25 0 0,-1 0 0,10 0 0,-22 0 0,22 0 0,-10 0 0,1 0 0,-3 0 0,-1 0 0,-8 0 0,9 0 0,-25 0 0,-8 0 0,-18 0 0,-7 0 0,-4 0 0,3 0 0,2 4 0,0-3 0,9 2 0,-2-3 0,12 0 0,-1 0 0,0 0 0,0 0 0,-7 0 0,-1 0 0,-7 0 0,0 0 0,-3 0 0,-1 0 0,-1 0 0,9 0 0,16 0 0,10 0 0,23 0 0,-8 0 0,9 0 0,-13 0 0,-11 0 0,-9-3 0,-15 2 0,-9-3 0,-1 4 0,-4 0 0,22 0 0,6 0 0,10-5 0,-10 4 0,5-3 0,-13-1 0,8 4 0,-7-4 0,-4 5 0,-1 0 0,6 0 0,-12 0 0,11 0 0,-5-4 0,-3 2 0,1-2 0,-13 4 0,3 0 0,-4 0 0,4 0 0,0 0 0,1 0 0,2 0 0,-2 0 0,3 0 0,7 0 0,-5 3 0,5-2 0,-7 3 0,7-4 0,13 0 0,-9 0 0,15 0 0,-18 0 0,7 5 0,24-4 0,-6 3 0,20-4 0,-11 0 0,-12 0 0,9 0 0,-21 0 0,2 0 0,-17 0 0,-7 4 0,0-3 0,0 3 0,5-1 0,-1-2 0,0 6 0,-3-6 0,9 8 0,10-8 0,2 8 0,21-8 0,-9 4 0,12-5 0,-1 0 0,-17 0 0,-6 0 0,-11 0 0,-5 0 0,1 0 0,-7 0 0,-4 0 0,0 3 0,4-2 0,7 3 0,-1 0 0,5-3 0,-7 2 0,0-3 0,19 0 0,-8 0 0,16 0 0,-18 0 0,-2 0 0,-11 0 0,0 0 0,-4 0 0,4 0 0,-3 0 0,3 4 0,-4-3 0,0 2 0,4-3 0,-3 4 0,6-3 0,-6 3 0,3-4 0,-4 3 0,0-2 0,4 3 0,-3-4 0,2 3 0,-3-2 0,1 3 0,2 0 0,-2-3 0,3 2 0,-4-3 0,0 4 0,8-3 0,-7 2 0,17 2 0,-15-4 0,7 4 0,-6-2 0,-3-2 0,6 3 0,-6 0 0,3-3 0,-1 2 0,-2 1 0,7-3 0,-7 2 0,3-3 0,-4 4 0,0-3 0,3 3 0,-1-1 0,1-2 0,-3 3 0,0-4 0,4 3 0,-3-2 0,3 3 0,-4 0 0,4-3 0,-3 6 0,6-6 0,-6 2 0,3 1 0,-4-3 0,0 3 0,4-1 0,0 2 0,1 3 0,-1 0 0,-4-3 0,0 2 0,0-2 0,0-1 0,0 3 0,0-6 0,1 7 0,-1-4 0,-4 4 0,3 1 0,-2-1 0,-1 0 0,4 0 0,-4 0 0,1 0 0,2 1 0,1-1 0,-3 0 0,6-3 0,-6 6 0,-1-6 0,3 7 0,-6-4 0,7 0 0,-4 0 0,4 1 0,-3-1 0,2 0 0,-3 0 0,1 0 0,9 11 0,-7-8 0,4 9 0,-3-12 0,-7 0 0,6 4 0,-6-3 0,2 3 0,-3-4 0,4 0 0,-3 4 0,2-3 0,1 3 0,-3-4 0,2 0 0,1 4 0,-3-3 0,3 3 0,-4-4 0,0 0 0,0 8 0,3-2 0,-2 2 0,3-1 0,-4-5 0,0 5 0,0 4 0,0-4 0,0 7 0,0-9 0,0-1 0,0 4 0,0-7 0,0 3 0,0-4 0,0 4 0,0-3 0,-4 3 0,3-4 0,-2 4 0,-1-3 0,3 3 0,-3 0 0,4-3 0,0 3 0,0-4 0,0 4 0,-3-3 0,2 2 0,-3 1 0,1-3 0,2 14 0,-6-9 0,6 28 0,-7-15 0,6 10 0,-6-18 0,7-3 0,-6-3 0,6-1 0,-2 0 0,3-4 0,0 1 0,-8 2 0,3 2 0,-7 3 0,4-3 0,-4 3 0,3-7 0,-2 6 0,2-6 0,1 7 0,0-11 0,4 6 0,-3-6 0,-2 3 0,0 0 0,-2-3 0,6 2 0,-6-2 0,2-1 0,-3 3 0,0-6 0,7 7 0,-5-7 0,1 6 0,-14-2 0,5 0 0,-1 0 0,7-2 0,4-2 0,0 3 0,-4 0 0,-7 1 0,1 0 0,-11 4 0,14-4 0,-13 5 0,17-5 0,-7 3 0,10-7 0,0 3 0,-8 0 0,10 0 0,-8 1 0,6 2 0,-24 0 0,12 2 0,-22 3 0,24-3 0,-4 0 0,9-5 0,5 4 0,1-7 0,-1 6 0,-1-6 0,-3 6 0,0-2 0,-7 4 0,1 3 0,-11-1 0,4 2 0,1-3 0,-6 0 0,12-2 0,-4 1 0,5 0 0,1-1 0,4-4 0,0 4 0,4-4 0,0 1 0,-4 2 0,3-2 0,-13 4 0,8-1 0,-16 7 0,12-5 0,-4 3 0,-1-3 0,5-2 0,-5 1 0,11 0 0,0-5 0,4 3 0,0-6 0,-1 7 0,-2-4 0,2 4 0,-3-3 0,4 2 0,0-6 0,0 6 0,0-2 0,-1-1 0,1 4 0,-3-4 0,2 4 0,-3-3 0,4 2 0,0-2 0,-11 9 0,5-5 0,-15 11 0,14-11 0,-6 5 0,11-6 0,-5 1 0,6-1 0,-6-4 0,6 4 0,-7-4 0,7 4 0,-2 1 0,3-1 0,-4 0 0,3 0 0,-6 0 0,2 4 0,-3-3 0,-1 3 0,5 0 0,-3-3 0,2 3 0,-3 0 0,3-3 0,-2 3 0,6-4 0,-3-4 0,4 4 0,0-4 0,0 4 0,-1 1 0,1-1 0,0-4 0,0 4 0,-4 0 0,3 1 0,-6 6 0,2-6 0,1 3 0,0-3 0,4-1 0,-4 0 0,3 0 0,-2 0 0,2 0 0,1 1 0,0-1 0,0 0 0,0 0 0,0 0 0,-4 4 0,3-3 0,-6 3 0,6 0 0,-7 1 0,4 3 0,-1 1 0,-2-1 0,2 0 0,-3-3 0,3-1 0,2 0 0,3-3 0,-1 3 0,1-4 0,0 0 0,0 0 0,4 0 0,-7 4 0,2 1 0,-4 3 0,1 1 0,1-1 0,2-3 0,-7 2 0,7-5 0,1 1 0,1-2 0,6-1 0,-6 0 0,2 0 0,-3 0 0,0 4 0,-6 8 0,5-2 0,-8 5 0,8-7 0,-3-3 0,4 2 0,0-6 0,3 3 0,-2-4 0,2 4 0,-3-3 0,4 3 0,-3-4 0,2 4 0,-3-3 0,3 3 0,-2-4 0,6 1 0,-6-1 0,3 0 0,-1 0 0,-2 0 0,2 4 0,-3 1 0,0 3 0,0 1 0,0-1 0,0-3 0,0-1 0,3-4 0,-2 0 0,2 0 0,1 0 0,-3 1 0,6-1 0,-6 7 0,2-5 0,-3 6 0,0-4 0,0-3 0,0 6 0,0-6 0,3 7 0,-2-7 0,2 6 0,-3-6 0,0 7 0,0-7 0,-5 24 0,8-19 0,-7 15 0,11-21 0,-6 0 0,2 4 0,-3 1 0,0 0 0,0 2 0,3-2 0,-6 3 0,6 1 0,-8 6 0,5-9 0,-1 8 0,1-9 0,0 0 0,0-1 0,3-4 0,-2 4 0,2-3 0,-3 3 0,4-4 0,-4 4 0,4-3 0,-1 6 0,-5 2 0,4 0 0,-6 3 0,4-7 0,0-2 0,0 1 0,4-3 0,-4 3 0,4-4 0,-4 1 0,0 2 0,0-1 0,-1 1 0,1 1 0,0 1 0,-3 3 0,-2 1 0,0-1 0,2 0 0,-1 1 0,3-1 0,-7-3 0,3 13 0,0-11 0,0 8 0,9-11 0,-3-4 0,2 0 0,1 1 0,-4-1 0,7 0 0,-6 0 0,3 4 0,-4-3 0,-1 7 0,1-4 0,0 1 0,-3 2 0,1-2 0,-1 4 0,3-5 0,0 4 0,-1-3 0,1-1 0,4 0 0,-3-4 0,6 1 0,-7 2 0,4-2 0,-4 3 0,0 0 0,0 1 0,0 0 0,3-2 0,-2 1 0,2-3 0,1 3 0,-3 0 0,1 7 0,-2 0 0,-1 4 0,0-7 0,1 0 0,4 1 0,-3-5 0,6 0 0,-6-4 0,6 4 0,-3-3 0,0 7 0,0-7 0,-4 6 0,3-5 0,-2 5 0,6-6 0,-6 3 0,2-4 0,1 0 0,-3 1 0,6 2 0,-6-1 0,6 1 0,-7-2 0,8 2 0,-8-2 0,4 3 0,-4 0 0,0 1 0,-1 10 0,-3-5 0,1 12 0,-1-12 0,-3 11 0,4-4 0,-3 0 0,4 4 0,-2-11 0,2 5 0,-1-6 0,2 6 0,0-5 0,0 5 0,0 0 0,0 2 0,-4-1 0,2 6 0,-1-12 0,-1 5 0,3 0 0,-6-5 0,5 12 0,-1-12 0,3 1 0,5-3 0,-3-7 0,6 3 0,-7-4 0,4 4 0,-1-3 0,-2 3 0,3-4 0,-1 0 0,-2 4 0,3 1 0,-5-1 0,-2 4 0,2-3 0,-3 3 0,4 0 0,0 1 0,0-1 0,-4 1 0,2 6 0,-8 1 0,8 1 0,-9 5 0,5-12 0,0 5 0,2-7 0,4-3 0,0 2 0,3-6 0,-2 7 0,3-7 0,-6 13 0,-1-7 0,1 8 0,-2-7 0,4-3 0,0-1 0,-1-1 0,1 2 0,0 0 0,0-1 0,0-4 0,3 4 0,-2-3 0,3 6 0,-4-2 0,-6 10 0,1-5 0,-2 5 0,-2 0 0,2 2 0,-4 0 0,5-2 0,2-11 0,4 0 0,0 0 0,-1-3 0,1 3 0,4-4 0,-3-3 0,2 6 0,-3-6 0,0 7 0,0-4 0,0 4 0,-4 1 0,-1 3 0,1-3 0,-4 2 0,7-2 0,-6 3 0,2 1 0,-3-4 0,4-2 0,0 1 0,0-3 0,3 3 0,-3 0 0,1-3 0,-4 13 0,2-11 0,-4 11 0,2-3 0,-2 0 0,3 0 0,-2-4 0,7-2 0,-6 4 0,2-1 0,1 0 0,-4-3 0,4 3 0,-1-4 0,-2 5 0,2-1 0,-3 0 0,3 1 0,2-4 0,-1 2 0,3-2 0,-6 3 0,6 1 0,-3-5 0,0 4 0,3-7 0,-3 3 0,4-4 0,0 4 0,0-3 0,0 3 0,0 0 0,0-3 0,0 6 0,-1-6 0,5 3 0,-3-4 0,2 0 0,-3 1 0,4-1 0,-4 0 0,4 0 0,-1 0 0,-5 1 0,8-1 0,-9-4 0,6 7 0,-6-5 0,2 9 0,-3-6 0,4 3 0,0-4 0,0 1 0,3-1 0,-2 4 0,2-3 0,-3 3 0,-3-4 0,1 0 0,-1 4 0,3-3 0,-4 3 0,-1-1 0,-3 2 0,3 0 0,-2 2 0,2-5 0,1 1 0,0-2 0,4-1 0,0 0 0,0 0 0,0 0 0,-4 4 0,-1 1 0,-3 0 0,3-1 0,-2-1 0,6-2 0,-6 7 0,2-3 0,1-1 0,-4 0 0,4 0 0,-5-3 0,1 7 0,0-7 0,0 6 0,-1-2 0,-5 5 0,-8 11 0,4-7 0,-2 3 0,11-10 0,1-6 0,4 0 0,-4-2 0,7-3 0,-2 5 0,2-5 0,1 0 0,-3 3 0,-2-1 0,-10 6 0,-1-2 0,-7 0 0,6 0 0,-4 0 0,4-1 0,1 1 0,-5 0 0,11-5 0,-5-1 0,7 0 0,3-3 0,1 3 0,1-1 0,2-2 0,-7 3 0,4-1 0,-5-2 0,-5 3 0,4 0 0,-5-3 0,-12 9 0,8-9 0,-28 6 0,21-3 0,-9-2 0,12 2 0,7-4 0,-6 0 0,6 5 0,-7-4 0,-12 4 0,9-5 0,-3 0 0,8 0 0,5 4 0,-19-3 0,-10 4 0,-7-5 0,7 0 0,20 4 0,15-3 0,6 2 0,3-3 0,-6 0 0,2 0 0,-10 0 0,-13 0 0,-10 0 0,7 0 0,-2 0 0,23 0 0,-1 0 0,7 0 0,4 0 0,-4 0 0,-7-4 0,-6-2 0,1 0 0,5-2 0,3 7 0,-3-7 0,1 3 0,-4-4 0,5 0 0,5 1 0,-4 0 0,7 3 0,-2-2 0,3 3 0,-4-5 0,6 1 0,-4 4 0,5-4 0,-3 4 0,0-4 0,0-1 0,-4-2 0,-3-9 0,-1 2 0,-3-5 0,1 0 0,2 5 0,-3-5 0,7 10 0,0 1 0,0 1 0,0-2 0,3 0 0,-2 1 0,6 4 0,-3 0 0,0 0 0,0-1 0,0 1 0,3 0 0,-2 0 0,3-4 0,-8-1 0,3-3 0,-6 0 0,6-1 0,-3 4 0,4 2 0,0 2 0,-1-2 0,5 1 0,-3 2 0,2-6 0,-6 4 0,1-10 0,2 7 0,1 1 0,6 4 0,-2 0 0,3-8 0,-4 6 0,3-9 0,-2 6 0,-1 1 0,3-4 0,-6 7 0,6-3 0,-3 4 0,4 0 0,0-4 0,0-1 0,0 0 0,0 2 0,0 2 0,0-6 0,0 5 0,0-9 0,0 10 0,4-7 0,-3 7 0,2-3 0,-3 4 0,0 0 0,4-4 0,-3-1 0,6 1 0,-2-4 0,3 3 0,1-10 0,-4-1 0,3-1 0,-4 2 0,1 10 0,2 1 0,-2 1 0,3 1 0,0-1 0,0 2 0,0-2 0,0 1 0,-3-1 0,5 2 0,-4-2 0,9-2 0,-6-4 0,7 5 0,-4-4 0,1 7 0,-1-6 0,-4 6 0,0-3 0,0 4 0,0-1 0,0 5 0,0-7 0,0 5 0,0-2 0,1 1 0,2-1 0,2-5 0,3 0 0,-3 1 0,-5 4 0,-1 4 0,-2-4 0,6 4 0,-2-4 0,7-4 0,-4 3 0,1-3 0,-1 4 0,-4-1 0,0 5 0,0 0 0,0 1 0,0-2 0,0-3 0,4 0 0,1-1 0,3 1 0,0 0 0,0 0 0,1 0 0,-1 0 0,0-1 0,0 1 0,1 4 0,-1-4 0,7 3 0,-6-4 0,6 0 0,-10 1 0,-1 3 0,-1 2 0,-2-1 0,3 3 0,-4-2 0,0-1 0,0-1 0,4 1 0,1-3 0,-1 6 0,0-7 0,-4 7 0,4-6 0,-3 3 0,3-1 0,-1-2 0,2 6 0,3-6 0,7 1 0,-5-2 0,5-2 0,-7 2 0,-3 4 0,-2-4 0,1 4 0,-3-1 0,6-2 0,-6 2 0,3 1 0,-4-3 0,4 2 0,1-3 0,3 3 0,-4-2 0,4 6 0,3-12 0,5 6 0,7-8 0,-6 2 0,4 2 0,-14 2 0,-1 1 0,-7 7 0,-2-2 0,10-8 0,-5 4 0,6-8 0,-8 10 0,3-2 0,-2 2 0,3-3 0,-4 0 0,0 0 0,0 3 0,1-2 0,-1 2 0,0 1 0,0-3 0,4-2 0,0 0 0,11-3 0,-5-1 0,11-2 0,-11 1 0,1 4 0,9-13 0,-13 15 0,14-20 0,-13 15 0,7 0 0,-9 0 0,4 1 0,-6-1 0,-3 0 0,3 1 0,-1 0 0,-2 3 0,7-6 0,-7 6 0,6-3 0,-6 4 0,3 0 0,-4-1 0,4-2 0,-3 1 0,2-1 0,-2 2 0,-1-2 0,-4 1 0,3-1 0,-6 2 0,7-2 0,-8 2 0,8-7 0,-7 7 0,6-7 0,-3 4 0,4-5 0,-3 1 0,2 0 0,-2-1 0,8-6 0,-3 5 0,4-5 0,-6 7 0,5-7 0,6-14 0,3 3 0,-4-3 0,-4 14 0,-2 7 0,-3-1 0,8-6 0,-2-2 0,4 1 0,-1 1 0,-4 0 0,-2 5 0,-3-2 0,-5 5 0,4 6 0,-7-3 0,2 4 0,-3-1 0,-3-6 0,2 1 0,-3-12 0,-1 1 0,0-6 0,-1-1 0,-3 1 0,8 0 0,-9-1 0,9 8 0,-3-6 0,4 5 0,0-6 0,0 0 0,0-1 0,0 1 0,0-12 0,0 8 0,0-8 0,0 12 0,3 6 0,-2-5 0,7 6 0,-2-8 0,0 1 0,-2 6 0,0 2 0,-3 7 0,3-1 0,-4 1 0,0 0 0,0-1 0,0 5 0,-4-4 0,3-3 0,-6 1 0,6-2 0,-6 8 0,6 4 0,-6 0 0,-2-4 0,0 3 0,-2-3 0,6 4 0,-2 4 0,3-7 0,-8 1 0,6-2 0,-4 0 0,5 4 0,-3 0 0,0 3 0,0-2 0,0 2 0,3-3 0,-6 3 0,6-2 0,-7 3 0,4-1 0,0-2 0,0 2 0,0 1 0,0-4 0,-23-6 0,8-2 0,-20-8 0,-5-11 0,1 7 0,-3-7 0,14 16 0,-5-4 0,20 9 0,-14-1 0,19 4 0,3 7 0,2-4 0,2 3 0,1 1 0,0 1 0,-4 2 0,3-3 0,-6 4 0,6 0 0,-3 0 0,4 0 0,-7-3 0,-5 2 0,-2-7 0,0 7 0,5-2 0,-17-10 0,-6 3 0,-17-11 0,-1 6 0,12 3 0,10 4 0,13 0 0,10 7 0,1-3 0,-6 0 0,4 2 0,-27-9 0,1 3 0,-6-4 0,4 4 0,17 0 0,-12-1 0,21 0 0,-10 1 0,17 1 0,1 6 0,0-6 0,-10 1 0,4 1 0,-16-4 0,12 1 0,-11-4 0,11 0 0,-1 7 0,7-2 0,4 2 0,0 0 0,-4-2 0,3 6 0,-6-6 0,2 2 0,-3-3 0,0 0 0,3 3 0,-2-5 0,-4 3 0,1-9 0,-5 6 0,10 2 0,-2 1 0,6 2 0,-6-3 0,6 3 0,-7-2 0,7 3 0,-6-1 0,2-2 0,1 2 0,0-3 0,4 3 0,3-2 0,-5 6 0,4-6 0,-6 2 0,4 1 0,0-3 0,-4-2 0,0 0 0,-4-6 0,-1 6 0,5-7 0,-10 2 0,8-3 0,-9 2 0,7 3 0,6 4 0,-4 0 0,9-1 0,-11 1 0,7 0 0,-13-6 0,8 5 0,-9-9 0,7 5 0,0-3 0,0 0 0,3-1 0,1 5 0,4 0 0,-6-7 0,5 8 0,-5-7 0,6 10 0,0 0 0,4-1 0,-4 1 0,4 0 0,-1 0 0,-2 0 0,6-4 0,-6-1 0,6 0 0,-3 1 0,1 4 0,-2-4 0,1-7 0,-3 5 0,6-8 0,-3 12 0,1-1 0,2-1 0,-7-1 0,7-3 0,-6-1 0,6 4 0,-6-2 0,6 6 0,-6-3 0,6 4 0,-7-11 0,7 5 0,-7-9 0,7 10 0,-7-2 0,4 2 0,-1-10 0,-3-2 0,7-6 0,-7 6 0,7 2 0,-3 7 0,1-1 0,2 1 0,-3 0 0,1-1 0,2 1 0,-3 0 0,-2-19 0,4 13 0,-9-19 0,10 23 0,-4-5 0,5 6 0,0 5 0,-3 0 0,2 0 0,-3 3 0,4-3 0,0 4 0,-3-8 0,2 6 0,-3-15 0,4 14 0,0-11 0,0 9 0,0 0 0,0-9 0,0 8 0,0-6 0,0 5 0,0 2 0,0-3 0,0 3 0,0-3 0,0 7 0,0-6 0,0 6 0,0-7 0,0 7 0,0-13 0,0 11 0,0-7 0,0 6 0,0 3 0,0-7 0,0-3 0,0 1 0,4-5 0,-3 7 0,2-7 0,2-2 0,-4 0 0,4-5 0,-1 6 0,-3-1 0,8 2 0,-9 7 0,9-7 0,-4-2 0,1 0 0,3-4 0,-3 4 0,4-6 0,1-15 0,-1 12 0,0-12 0,-4 22 0,3-6 0,-3 5 0,4-6 0,1 0 0,-1-1 0,1 1 0,1-12 0,-2 8 0,2-1 0,-2 6 0,-1 5 0,0 1 0,-3-6 0,1 12 0,-6-2 0,3 9 0,-1 2 0,-2-2 0,6 1 0,-6-1 0,3 2 0,-4 1 0,4-4 0,-4 3 0,8 1 0,-7-3 0,6 6 0,-6-7 0,6 4 0,-6 0 0,6-1 0,-6-3 0,6 3 0,-6-2 0,6 2 0,-2 1 0,-1 0 0,3 0 0,-2 0 0,-1-1 0,4 1 0,-4 0 0,4 0 0,-3 0 0,2-1 0,-2 1 0,3 0 0,0 0 0,0 0 0,0-1 0,0 1 0,0 0 0,0 4 0,0-4 0,1 7 0,-1-6 0,0 2 0,0-3 0,4 0 0,-3 4 0,2-4 0,-3 7 0,1-2 0,-1-5 0,0 7 0,0-10 0,0 10 0,0-7 0,0 4 0,0-1 0,4-2 0,-3 3 0,3-1 0,-4-2 0,4 2 0,-3-3 0,6 0 0,-6 0 0,3 3 0,0 1 0,19 4 0,8 0 0,-7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E73-110B-684C-9B76-73DDAFD6AE1B}" type="datetimeFigureOut">
              <a:rPr lang="en-CO" smtClean="0"/>
              <a:t>4/06/23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935AC-D4FF-FE4E-B1A1-A47624DED386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2102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17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913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18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1159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19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902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103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753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8530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1323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3546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" pitchFamily="2" charset="0"/>
              </a:rPr>
              <a:t>The multiple-layer structure significantly increases the size of the optimization problem, as each matrix element of the </a:t>
            </a:r>
            <a:r>
              <a:rPr lang="en-US" sz="1800" i="1" dirty="0">
                <a:effectLst/>
                <a:latin typeface="Times" pitchFamily="2" charset="0"/>
              </a:rPr>
              <a:t>M </a:t>
            </a:r>
            <a:r>
              <a:rPr lang="en-US" sz="1800" dirty="0">
                <a:effectLst/>
                <a:latin typeface="Times" pitchFamily="2" charset="0"/>
              </a:rPr>
              <a:t>matrices must be determined. Even for a single-layer structure, an optimization routine such as </a:t>
            </a:r>
            <a:r>
              <a:rPr lang="en-US" sz="1800" b="1" dirty="0" err="1">
                <a:effectLst/>
                <a:latin typeface="Times" pitchFamily="2" charset="0"/>
              </a:rPr>
              <a:t>fminsearch</a:t>
            </a:r>
            <a:r>
              <a:rPr lang="en-US" sz="1800" b="1" dirty="0">
                <a:effectLst/>
                <a:latin typeface="Times" pitchFamily="2" charset="0"/>
              </a:rPr>
              <a:t> </a:t>
            </a:r>
            <a:r>
              <a:rPr lang="en-US" sz="1800" dirty="0">
                <a:effectLst/>
                <a:latin typeface="Times" pitchFamily="2" charset="0"/>
              </a:rPr>
              <a:t>will be severely challenged when considering a nonlinear transfer function, and one needs to move to a gradient descent- based algorithm.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C935AC-D4FF-FE4E-B1A1-A47624DED386}" type="slidenum">
              <a:rPr lang="en-CO" smtClean="0"/>
              <a:t>25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674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4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uman brain nerve cells">
            <a:extLst>
              <a:ext uri="{FF2B5EF4-FFF2-40B4-BE49-F238E27FC236}">
                <a16:creationId xmlns:a16="http://schemas.microsoft.com/office/drawing/2014/main" id="{6C95DD5A-679B-76C0-3109-D8415E80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03E7B-3AAE-96B8-7972-91470586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O" sz="6200">
                <a:solidFill>
                  <a:srgbClr val="FFFFFF"/>
                </a:solidFill>
              </a:rPr>
              <a:t>Neural Networks and Deep Learning (Examples)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0ED3-F225-A76C-D93C-D44B7DDA2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CO">
                <a:solidFill>
                  <a:srgbClr val="FFFFFF"/>
                </a:solidFill>
              </a:rPr>
              <a:t>Introduction to Machine learning for Sciences and Ingeneering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6" y="0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55731" y="4626938"/>
            <a:ext cx="9649775" cy="214456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9477D3-A5AD-7877-4268-481D9912EA85}"/>
              </a:ext>
            </a:extLst>
          </p:cNvPr>
          <p:cNvGrpSpPr/>
          <p:nvPr/>
        </p:nvGrpSpPr>
        <p:grpSpPr>
          <a:xfrm>
            <a:off x="3707852" y="3213933"/>
            <a:ext cx="7772400" cy="2581386"/>
            <a:chOff x="3707852" y="3213933"/>
            <a:chExt cx="7772400" cy="2581386"/>
          </a:xfrm>
        </p:grpSpPr>
        <p:pic>
          <p:nvPicPr>
            <p:cNvPr id="22" name="Picture 21" descr="A picture containing antenna, line&#10;&#10;Description automatically generated">
              <a:extLst>
                <a:ext uri="{FF2B5EF4-FFF2-40B4-BE49-F238E27FC236}">
                  <a16:creationId xmlns:a16="http://schemas.microsoft.com/office/drawing/2014/main" id="{2CE19991-16C3-9B35-2819-EB0CAF694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852" y="3213933"/>
              <a:ext cx="7772400" cy="11151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6F3F9E-5771-22CD-0866-262786603DD5}"/>
                </a:ext>
              </a:extLst>
            </p:cNvPr>
            <p:cNvCxnSpPr/>
            <p:nvPr/>
          </p:nvCxnSpPr>
          <p:spPr>
            <a:xfrm flipH="1">
              <a:off x="3892378" y="4329103"/>
              <a:ext cx="3707027" cy="1466216"/>
            </a:xfrm>
            <a:prstGeom prst="straightConnector1">
              <a:avLst/>
            </a:prstGeom>
            <a:ln w="38100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8D35E-5B83-31E7-EEE9-8270948D2958}"/>
              </a:ext>
            </a:extLst>
          </p:cNvPr>
          <p:cNvGrpSpPr/>
          <p:nvPr/>
        </p:nvGrpSpPr>
        <p:grpSpPr>
          <a:xfrm>
            <a:off x="6165699" y="4771272"/>
            <a:ext cx="4139729" cy="461665"/>
            <a:chOff x="8009420" y="1343926"/>
            <a:chExt cx="2522798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B2F29-6F3E-A64C-BB8E-EC489FB41876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Solving A with LASSO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D3D0D-212F-9349-3790-F07EE7B2C52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8009420" y="1574758"/>
              <a:ext cx="389198" cy="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249DC9-5266-2C0C-1D99-72CA39F6468C}"/>
              </a:ext>
            </a:extLst>
          </p:cNvPr>
          <p:cNvGrpSpPr/>
          <p:nvPr/>
        </p:nvGrpSpPr>
        <p:grpSpPr>
          <a:xfrm>
            <a:off x="4235478" y="5111064"/>
            <a:ext cx="3759648" cy="461665"/>
            <a:chOff x="6427238" y="1343926"/>
            <a:chExt cx="4347258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85EDA1-5F6B-E1F9-7C37-7E5719133D55}"/>
                </a:ext>
              </a:extLst>
            </p:cNvPr>
            <p:cNvSpPr txBox="1"/>
            <p:nvPr/>
          </p:nvSpPr>
          <p:spPr>
            <a:xfrm>
              <a:off x="8398616" y="1343926"/>
              <a:ext cx="23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00B0F0"/>
                  </a:solidFill>
                </a:rPr>
                <a:t>Testing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D73C34-9505-B7F3-5F3C-0024BF5E6D0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427238" y="1574759"/>
              <a:ext cx="197137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91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55731" y="4626938"/>
            <a:ext cx="9649775" cy="214456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6" name="Picture 5" descr="A picture containing screenshot, square, rectangle, line&#10;&#10;Description automatically generated">
            <a:extLst>
              <a:ext uri="{FF2B5EF4-FFF2-40B4-BE49-F238E27FC236}">
                <a16:creationId xmlns:a16="http://schemas.microsoft.com/office/drawing/2014/main" id="{9AE2F2F1-C36F-74A8-DA8A-1CC2B4AF6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742" y="752793"/>
            <a:ext cx="4457700" cy="3480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249DC9-5266-2C0C-1D99-72CA39F6468C}"/>
              </a:ext>
            </a:extLst>
          </p:cNvPr>
          <p:cNvGrpSpPr/>
          <p:nvPr/>
        </p:nvGrpSpPr>
        <p:grpSpPr>
          <a:xfrm>
            <a:off x="4235478" y="5111064"/>
            <a:ext cx="3759648" cy="461665"/>
            <a:chOff x="6427238" y="1343926"/>
            <a:chExt cx="4347258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85EDA1-5F6B-E1F9-7C37-7E5719133D55}"/>
                </a:ext>
              </a:extLst>
            </p:cNvPr>
            <p:cNvSpPr txBox="1"/>
            <p:nvPr/>
          </p:nvSpPr>
          <p:spPr>
            <a:xfrm>
              <a:off x="8398616" y="1343926"/>
              <a:ext cx="23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00B0F0"/>
                  </a:solidFill>
                </a:rPr>
                <a:t>Testing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D73C34-9505-B7F3-5F3C-0024BF5E6D0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427238" y="1574759"/>
              <a:ext cx="197137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63C5E5-53B7-CDFC-8809-19B11C948569}"/>
              </a:ext>
            </a:extLst>
          </p:cNvPr>
          <p:cNvCxnSpPr>
            <a:cxnSpLocks/>
          </p:cNvCxnSpPr>
          <p:nvPr/>
        </p:nvCxnSpPr>
        <p:spPr>
          <a:xfrm flipH="1">
            <a:off x="4437297" y="4218193"/>
            <a:ext cx="3456803" cy="224309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8D35E-5B83-31E7-EEE9-8270948D2958}"/>
              </a:ext>
            </a:extLst>
          </p:cNvPr>
          <p:cNvGrpSpPr/>
          <p:nvPr/>
        </p:nvGrpSpPr>
        <p:grpSpPr>
          <a:xfrm>
            <a:off x="6165699" y="4771272"/>
            <a:ext cx="4139729" cy="461665"/>
            <a:chOff x="8009420" y="1343926"/>
            <a:chExt cx="2522798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B2F29-6F3E-A64C-BB8E-EC489FB41876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Solving A with LASSO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D3D0D-212F-9349-3790-F07EE7B2C52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8009420" y="1574758"/>
              <a:ext cx="389198" cy="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8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D8AD-4A95-DA11-DBD7-DEFA0352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Mult-layer Newral Network MLNN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4786B-4B3E-8561-6084-C59BB1695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109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ural network&#10;&#10;Description automatically generated with low confidence">
            <a:extLst>
              <a:ext uri="{FF2B5EF4-FFF2-40B4-BE49-F238E27FC236}">
                <a16:creationId xmlns:a16="http://schemas.microsoft.com/office/drawing/2014/main" id="{C867FDC2-6078-A415-F637-E7F702375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2" y="676494"/>
            <a:ext cx="7367151" cy="5505012"/>
          </a:xfrm>
          <a:prstGeom prst="rect">
            <a:avLst/>
          </a:prstGeom>
        </p:spPr>
      </p:pic>
      <p:pic>
        <p:nvPicPr>
          <p:cNvPr id="4" name="Picture 3" descr="A picture containing text, font, diagram, line&#10;&#10;Description automatically generated">
            <a:extLst>
              <a:ext uri="{FF2B5EF4-FFF2-40B4-BE49-F238E27FC236}">
                <a16:creationId xmlns:a16="http://schemas.microsoft.com/office/drawing/2014/main" id="{66CB84A5-3D8F-8021-BD25-906B58DD3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"/>
          <a:stretch/>
        </p:blipFill>
        <p:spPr>
          <a:xfrm>
            <a:off x="4930347" y="4139514"/>
            <a:ext cx="7002162" cy="1594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A5EA83-A18C-2494-3B13-10045B7E76EC}"/>
              </a:ext>
            </a:extLst>
          </p:cNvPr>
          <p:cNvSpPr/>
          <p:nvPr/>
        </p:nvSpPr>
        <p:spPr>
          <a:xfrm>
            <a:off x="7688427" y="661010"/>
            <a:ext cx="3914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O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One Neuron</a:t>
            </a:r>
          </a:p>
        </p:txBody>
      </p:sp>
    </p:spTree>
    <p:extLst>
      <p:ext uri="{BB962C8B-B14F-4D97-AF65-F5344CB8AC3E}">
        <p14:creationId xmlns:p14="http://schemas.microsoft.com/office/powerpoint/2010/main" val="92514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ont, white, graphics, design&#10;&#10;Description automatically generated">
            <a:extLst>
              <a:ext uri="{FF2B5EF4-FFF2-40B4-BE49-F238E27FC236}">
                <a16:creationId xmlns:a16="http://schemas.microsoft.com/office/drawing/2014/main" id="{A989BBF0-F79B-A653-E748-84A559B3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0" y="933450"/>
            <a:ext cx="1422400" cy="431800"/>
          </a:xfrm>
          <a:prstGeom prst="rect">
            <a:avLst/>
          </a:prstGeom>
        </p:spPr>
      </p:pic>
      <p:pic>
        <p:nvPicPr>
          <p:cNvPr id="13" name="Picture 12" descr="A picture containing font, white, symbol, graphics&#10;&#10;Description automatically generated">
            <a:extLst>
              <a:ext uri="{FF2B5EF4-FFF2-40B4-BE49-F238E27FC236}">
                <a16:creationId xmlns:a16="http://schemas.microsoft.com/office/drawing/2014/main" id="{A39CDD69-5921-3E42-B429-E340118D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0" y="3105150"/>
            <a:ext cx="1841500" cy="647700"/>
          </a:xfrm>
          <a:prstGeom prst="rect">
            <a:avLst/>
          </a:prstGeom>
        </p:spPr>
      </p:pic>
      <p:pic>
        <p:nvPicPr>
          <p:cNvPr id="15" name="Picture 14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241828DE-129D-FF87-4083-933ACC82C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22" y="2006381"/>
            <a:ext cx="7569200" cy="412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D4B633-9772-25F3-DC28-5120E71C2768}"/>
              </a:ext>
            </a:extLst>
          </p:cNvPr>
          <p:cNvSpPr txBox="1"/>
          <p:nvPr/>
        </p:nvSpPr>
        <p:spPr>
          <a:xfrm>
            <a:off x="6278967" y="626586"/>
            <a:ext cx="57974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itchFamily="2" charset="0"/>
              </a:rPr>
              <a:t>Importantly, the chosen function </a:t>
            </a:r>
            <a:r>
              <a:rPr lang="en-US" sz="1800" dirty="0">
                <a:effectLst/>
                <a:latin typeface="MTMI"/>
              </a:rPr>
              <a:t>f </a:t>
            </a:r>
            <a:r>
              <a:rPr lang="en-US" sz="1800" dirty="0">
                <a:effectLst/>
                <a:latin typeface="Times" pitchFamily="2" charset="0"/>
              </a:rPr>
              <a:t>(</a:t>
            </a:r>
            <a:r>
              <a:rPr lang="en-US" sz="1800" i="1" dirty="0">
                <a:effectLst/>
                <a:latin typeface="Times" pitchFamily="2" charset="0"/>
              </a:rPr>
              <a:t>x</a:t>
            </a:r>
            <a:r>
              <a:rPr lang="en-US" sz="1800" dirty="0">
                <a:effectLst/>
                <a:latin typeface="Times" pitchFamily="2" charset="0"/>
              </a:rPr>
              <a:t>) will be differentiated in order to be used in gradient descent algorithms for optimization.</a:t>
            </a:r>
            <a:endParaRPr lang="en-US" dirty="0"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" pitchFamily="2" charset="0"/>
              </a:rPr>
              <a:t>Each of the functions above is either differentiable or piecewise differentiable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4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A5EA83-A18C-2494-3B13-10045B7E76EC}"/>
              </a:ext>
            </a:extLst>
          </p:cNvPr>
          <p:cNvSpPr/>
          <p:nvPr/>
        </p:nvSpPr>
        <p:spPr>
          <a:xfrm>
            <a:off x="7869086" y="661010"/>
            <a:ext cx="373368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CO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Multiple Layer NN</a:t>
            </a:r>
          </a:p>
        </p:txBody>
      </p:sp>
      <p:pic>
        <p:nvPicPr>
          <p:cNvPr id="8" name="Picture 7" descr="A diagram of a network&#10;&#10;Description automatically generated with low confidence">
            <a:extLst>
              <a:ext uri="{FF2B5EF4-FFF2-40B4-BE49-F238E27FC236}">
                <a16:creationId xmlns:a16="http://schemas.microsoft.com/office/drawing/2014/main" id="{66A1C405-0A12-CA0F-2C9B-71E8C331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4" y="437614"/>
            <a:ext cx="8274799" cy="6369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F5861A-C86E-E612-EF9B-7C0BA5E769B2}"/>
                  </a:ext>
                </a:extLst>
              </p14:cNvPr>
              <p14:cNvContentPartPr/>
              <p14:nvPr/>
            </p14:nvContentPartPr>
            <p14:xfrm>
              <a:off x="3026860" y="917492"/>
              <a:ext cx="2978524" cy="287603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F5861A-C86E-E612-EF9B-7C0BA5E76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3862" y="854852"/>
                <a:ext cx="3104159" cy="3001671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4DD46DD-771D-6A16-007E-FEE91FE2B285}"/>
              </a:ext>
            </a:extLst>
          </p:cNvPr>
          <p:cNvGrpSpPr/>
          <p:nvPr/>
        </p:nvGrpSpPr>
        <p:grpSpPr>
          <a:xfrm>
            <a:off x="512166" y="120088"/>
            <a:ext cx="2910656" cy="584775"/>
            <a:chOff x="512166" y="120088"/>
            <a:chExt cx="2910656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2C281-25EB-DFCB-6928-3063220E8491}"/>
                </a:ext>
              </a:extLst>
            </p:cNvPr>
            <p:cNvSpPr/>
            <p:nvPr/>
          </p:nvSpPr>
          <p:spPr>
            <a:xfrm>
              <a:off x="512166" y="120088"/>
              <a:ext cx="276627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CO" sz="3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One NN Layer</a:t>
              </a:r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74785055-D13E-1FEB-D37A-B6CED138A65E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278437" y="412476"/>
              <a:ext cx="144385" cy="24853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C6E435-3321-2A4A-89BB-D936EC2C17EF}"/>
              </a:ext>
            </a:extLst>
          </p:cNvPr>
          <p:cNvGrpSpPr/>
          <p:nvPr/>
        </p:nvGrpSpPr>
        <p:grpSpPr>
          <a:xfrm>
            <a:off x="5347107" y="38540"/>
            <a:ext cx="2395591" cy="1195812"/>
            <a:chOff x="5347107" y="38540"/>
            <a:chExt cx="2395591" cy="11958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930405-34A7-F30F-0D37-9BB8D5D4411A}"/>
                </a:ext>
              </a:extLst>
            </p:cNvPr>
            <p:cNvSpPr/>
            <p:nvPr/>
          </p:nvSpPr>
          <p:spPr>
            <a:xfrm>
              <a:off x="5347107" y="38540"/>
              <a:ext cx="2395591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CO" sz="3200" b="0" cap="none" spc="0" dirty="0">
                  <a:ln w="0"/>
                  <a:solidFill>
                    <a:srgbClr val="FF0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One Neuron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E06DA13-FB9A-C7E3-D804-537588F322D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5996586" y="686034"/>
              <a:ext cx="611036" cy="485599"/>
            </a:xfrm>
            <a:prstGeom prst="bentConnector3">
              <a:avLst>
                <a:gd name="adj1" fmla="val 98162"/>
              </a:avLst>
            </a:prstGeom>
            <a:ln w="539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1F93EA-0FCB-619A-A29C-69D730EFB32F}"/>
              </a:ext>
            </a:extLst>
          </p:cNvPr>
          <p:cNvGrpSpPr/>
          <p:nvPr/>
        </p:nvGrpSpPr>
        <p:grpSpPr>
          <a:xfrm>
            <a:off x="2668514" y="536743"/>
            <a:ext cx="1739900" cy="6201169"/>
            <a:chOff x="2668514" y="704863"/>
            <a:chExt cx="1739900" cy="603304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29B8221-23CA-097C-7D25-891E93DB2FC3}"/>
                </a:ext>
              </a:extLst>
            </p:cNvPr>
            <p:cNvSpPr/>
            <p:nvPr/>
          </p:nvSpPr>
          <p:spPr>
            <a:xfrm>
              <a:off x="3026860" y="704863"/>
              <a:ext cx="949741" cy="6033049"/>
            </a:xfrm>
            <a:prstGeom prst="roundRect">
              <a:avLst/>
            </a:prstGeom>
            <a:noFill/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4" name="Picture 13" descr="A picture containing font, white, graphics, symbol&#10;&#10;Description automatically generated">
              <a:extLst>
                <a:ext uri="{FF2B5EF4-FFF2-40B4-BE49-F238E27FC236}">
                  <a16:creationId xmlns:a16="http://schemas.microsoft.com/office/drawing/2014/main" id="{9F04079D-A096-8C5C-147F-38B8FDE3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8514" y="5411979"/>
              <a:ext cx="1739900" cy="5560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3A5482-6DBA-E1D5-32D9-D2BBB0C72C3C}"/>
              </a:ext>
            </a:extLst>
          </p:cNvPr>
          <p:cNvGrpSpPr/>
          <p:nvPr/>
        </p:nvGrpSpPr>
        <p:grpSpPr>
          <a:xfrm>
            <a:off x="7167191" y="536743"/>
            <a:ext cx="1997949" cy="6033049"/>
            <a:chOff x="7167191" y="536743"/>
            <a:chExt cx="1997949" cy="6033049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B58F306-8E55-EC45-57E9-0B46931A5964}"/>
                </a:ext>
              </a:extLst>
            </p:cNvPr>
            <p:cNvSpPr/>
            <p:nvPr/>
          </p:nvSpPr>
          <p:spPr>
            <a:xfrm>
              <a:off x="7167191" y="536743"/>
              <a:ext cx="949741" cy="6033049"/>
            </a:xfrm>
            <a:prstGeom prst="roundRect">
              <a:avLst/>
            </a:prstGeom>
            <a:noFill/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8" name="Picture 17" descr="A picture containing font, graphics, white, symbol&#10;&#10;Description automatically generated">
              <a:extLst>
                <a:ext uri="{FF2B5EF4-FFF2-40B4-BE49-F238E27FC236}">
                  <a16:creationId xmlns:a16="http://schemas.microsoft.com/office/drawing/2014/main" id="{B574049F-2CA4-FD0C-AE4B-05A9EF958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7640" y="2589283"/>
              <a:ext cx="1587500" cy="40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FDAA6F7-288E-C1BF-21D2-113181AB45B1}"/>
              </a:ext>
            </a:extLst>
          </p:cNvPr>
          <p:cNvGrpSpPr/>
          <p:nvPr/>
        </p:nvGrpSpPr>
        <p:grpSpPr>
          <a:xfrm>
            <a:off x="5211875" y="536743"/>
            <a:ext cx="2243982" cy="6231342"/>
            <a:chOff x="5211875" y="536743"/>
            <a:chExt cx="2243982" cy="62313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9F25A53-34A9-D219-6ACB-EF329AD1E361}"/>
                </a:ext>
              </a:extLst>
            </p:cNvPr>
            <p:cNvSpPr/>
            <p:nvPr/>
          </p:nvSpPr>
          <p:spPr>
            <a:xfrm>
              <a:off x="5211875" y="536743"/>
              <a:ext cx="949741" cy="6033049"/>
            </a:xfrm>
            <a:prstGeom prst="roundRect">
              <a:avLst/>
            </a:prstGeom>
            <a:noFill/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 dirty="0"/>
            </a:p>
          </p:txBody>
        </p:sp>
        <p:pic>
          <p:nvPicPr>
            <p:cNvPr id="16" name="Picture 15" descr="A picture containing font, white, graphics, symbol&#10;&#10;Description automatically generated">
              <a:extLst>
                <a:ext uri="{FF2B5EF4-FFF2-40B4-BE49-F238E27FC236}">
                  <a16:creationId xmlns:a16="http://schemas.microsoft.com/office/drawing/2014/main" id="{5890B41C-D93E-4F1F-0320-F8E5734C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1957" y="6234685"/>
              <a:ext cx="1993900" cy="533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45" name="Picture 4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156926D-0A07-A8ED-34EC-95B878C13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176" y="5009765"/>
            <a:ext cx="3403600" cy="5969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72F2046-F94B-8D74-DA62-ECF7B89A338D}"/>
              </a:ext>
            </a:extLst>
          </p:cNvPr>
          <p:cNvGrpSpPr/>
          <p:nvPr/>
        </p:nvGrpSpPr>
        <p:grpSpPr>
          <a:xfrm>
            <a:off x="8910176" y="3229594"/>
            <a:ext cx="2768600" cy="1728838"/>
            <a:chOff x="9333800" y="2477581"/>
            <a:chExt cx="2768600" cy="1728838"/>
          </a:xfrm>
        </p:grpSpPr>
        <p:pic>
          <p:nvPicPr>
            <p:cNvPr id="47" name="Picture 46" descr="A picture containing font, white, graphics, symbol&#10;&#10;Description automatically generated">
              <a:extLst>
                <a:ext uri="{FF2B5EF4-FFF2-40B4-BE49-F238E27FC236}">
                  <a16:creationId xmlns:a16="http://schemas.microsoft.com/office/drawing/2014/main" id="{447737C5-93DD-4E81-62BA-E8D03D21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69286" y="2477581"/>
              <a:ext cx="2286000" cy="685800"/>
            </a:xfrm>
            <a:prstGeom prst="rect">
              <a:avLst/>
            </a:prstGeom>
          </p:spPr>
        </p:pic>
        <p:pic>
          <p:nvPicPr>
            <p:cNvPr id="49" name="Picture 48" descr="A picture containing font, white, text, calligraphy&#10;&#10;Description automatically generated">
              <a:extLst>
                <a:ext uri="{FF2B5EF4-FFF2-40B4-BE49-F238E27FC236}">
                  <a16:creationId xmlns:a16="http://schemas.microsoft.com/office/drawing/2014/main" id="{0F43BC71-051A-9354-8A7A-8E2E18F7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333800" y="3088819"/>
              <a:ext cx="2768600" cy="1117600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F6C9247B-C0FF-FABB-8D12-4313EC1FB1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7640" y="5606665"/>
            <a:ext cx="4457570" cy="543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9F71DA2-D90E-7189-5B68-1371818759B5}"/>
              </a:ext>
            </a:extLst>
          </p:cNvPr>
          <p:cNvGrpSpPr/>
          <p:nvPr/>
        </p:nvGrpSpPr>
        <p:grpSpPr>
          <a:xfrm>
            <a:off x="9406998" y="2567088"/>
            <a:ext cx="2622589" cy="571500"/>
            <a:chOff x="9406998" y="2567088"/>
            <a:chExt cx="2622589" cy="571500"/>
          </a:xfrm>
        </p:grpSpPr>
        <p:pic>
          <p:nvPicPr>
            <p:cNvPr id="43" name="Picture 42" descr="A black text on a white background&#10;&#10;Description automatically generated with low confidence">
              <a:extLst>
                <a:ext uri="{FF2B5EF4-FFF2-40B4-BE49-F238E27FC236}">
                  <a16:creationId xmlns:a16="http://schemas.microsoft.com/office/drawing/2014/main" id="{2DE0903D-9056-9327-8F3C-85D9ACF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46787" y="2567088"/>
              <a:ext cx="2082800" cy="571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94477577-D4AA-6E3F-DA86-99D6DB06AFB8}"/>
                </a:ext>
              </a:extLst>
            </p:cNvPr>
            <p:cNvSpPr/>
            <p:nvPr/>
          </p:nvSpPr>
          <p:spPr>
            <a:xfrm>
              <a:off x="9406998" y="2662906"/>
              <a:ext cx="399427" cy="2577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13485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lassification with Cat and Dog | Chan`s Jupyter">
            <a:extLst>
              <a:ext uri="{FF2B5EF4-FFF2-40B4-BE49-F238E27FC236}">
                <a16:creationId xmlns:a16="http://schemas.microsoft.com/office/drawing/2014/main" id="{72DEDB1B-5756-93E6-A86B-2BB95069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2957385"/>
            <a:ext cx="8982677" cy="343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851C1-F49A-B7D2-6D7B-0301179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Dogs and Cats example (MatLab code)</a:t>
            </a:r>
          </a:p>
        </p:txBody>
      </p:sp>
      <p:pic>
        <p:nvPicPr>
          <p:cNvPr id="6" name="Content Placeholder 5" descr="A picture containing font, typography, calligraphy, handwriting&#10;&#10;Description automatically generated">
            <a:extLst>
              <a:ext uri="{FF2B5EF4-FFF2-40B4-BE49-F238E27FC236}">
                <a16:creationId xmlns:a16="http://schemas.microsoft.com/office/drawing/2014/main" id="{56138ADD-3BB6-A2C7-6165-5B18AA03E5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29074" y="3360521"/>
            <a:ext cx="3251200" cy="52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6BE27DAF-0F39-E822-0C51-934DD7FF8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05" y="5549471"/>
            <a:ext cx="56007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0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458097" y="1173892"/>
            <a:ext cx="5745892" cy="1210962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8114A-74AD-5BF9-D091-084ACFC86CC4}"/>
              </a:ext>
            </a:extLst>
          </p:cNvPr>
          <p:cNvSpPr txBox="1"/>
          <p:nvPr/>
        </p:nvSpPr>
        <p:spPr>
          <a:xfrm>
            <a:off x="7500550" y="1359244"/>
            <a:ext cx="368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2400" dirty="0">
                <a:solidFill>
                  <a:srgbClr val="FFFF00"/>
                </a:solidFill>
              </a:rPr>
              <a:t>Data for training, and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CO" sz="2400" dirty="0">
                <a:solidFill>
                  <a:srgbClr val="FFFF00"/>
                </a:solidFill>
              </a:rPr>
              <a:t>ata for testing</a:t>
            </a:r>
          </a:p>
        </p:txBody>
      </p:sp>
    </p:spTree>
    <p:extLst>
      <p:ext uri="{BB962C8B-B14F-4D97-AF65-F5344CB8AC3E}">
        <p14:creationId xmlns:p14="http://schemas.microsoft.com/office/powerpoint/2010/main" val="73545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396313" y="2458995"/>
            <a:ext cx="4275438" cy="395416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C57AA4C-202E-E038-293D-34DC6C90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41" y="2384511"/>
            <a:ext cx="5283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396313" y="2458995"/>
            <a:ext cx="4275438" cy="395416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5C57AA4C-202E-E038-293D-34DC6C90D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541" y="2384511"/>
            <a:ext cx="5283200" cy="93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0A0A7-9E45-85C7-B8FE-914321ED18F0}"/>
              </a:ext>
            </a:extLst>
          </p:cNvPr>
          <p:cNvSpPr txBox="1"/>
          <p:nvPr/>
        </p:nvSpPr>
        <p:spPr>
          <a:xfrm>
            <a:off x="5814541" y="3438275"/>
            <a:ext cx="5586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F0502020204030204" pitchFamily="34" charset="0"/>
              </a:rPr>
              <a:t>returns a </a:t>
            </a:r>
            <a:r>
              <a:rPr lang="en-US" b="0" strike="noStrike" dirty="0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Roboto" panose="020F0502020204030204" pitchFamily="34" charset="0"/>
              </a:rPr>
              <a:t>pattern recognition neural network</a:t>
            </a:r>
            <a:r>
              <a:rPr lang="en-US" b="0" strike="noStrike" dirty="0">
                <a:solidFill>
                  <a:srgbClr val="FFFF00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F0502020204030204" pitchFamily="34" charset="0"/>
              </a:rPr>
              <a:t>with:</a:t>
            </a:r>
          </a:p>
          <a:p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F0502020204030204" pitchFamily="34" charset="0"/>
              </a:rPr>
              <a:t>a hidden layer size of </a:t>
            </a:r>
            <a:r>
              <a:rPr lang="en-US" b="1" dirty="0" err="1">
                <a:solidFill>
                  <a:schemeClr val="bg2"/>
                </a:solidFill>
              </a:rPr>
              <a:t>hiddenSizes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 training function, specified by </a:t>
            </a:r>
            <a:r>
              <a:rPr lang="en-US" b="1" dirty="0" err="1">
                <a:solidFill>
                  <a:schemeClr val="bg2"/>
                </a:solidFill>
              </a:rPr>
              <a:t>trainFcn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, and </a:t>
            </a:r>
          </a:p>
          <a:p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 performance function, specified </a:t>
            </a:r>
            <a:r>
              <a:rPr lang="en-US" b="1" i="0" u="none" strike="noStrike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by</a:t>
            </a:r>
            <a:r>
              <a:rPr lang="en-US" b="1" dirty="0" err="1">
                <a:solidFill>
                  <a:schemeClr val="bg2"/>
                </a:solidFill>
              </a:rPr>
              <a:t>performFcn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</a:t>
            </a:r>
            <a:endParaRPr lang="en-CO" dirty="0">
              <a:solidFill>
                <a:srgbClr val="FFFF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6ADF05-E458-E282-8067-8684AD682B78}"/>
              </a:ext>
            </a:extLst>
          </p:cNvPr>
          <p:cNvGrpSpPr/>
          <p:nvPr/>
        </p:nvGrpSpPr>
        <p:grpSpPr>
          <a:xfrm>
            <a:off x="4621427" y="2854411"/>
            <a:ext cx="4139514" cy="2287028"/>
            <a:chOff x="4621427" y="2854411"/>
            <a:chExt cx="4139514" cy="22870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055CEC-1FCD-63E5-D8C1-A93702623317}"/>
                </a:ext>
              </a:extLst>
            </p:cNvPr>
            <p:cNvSpPr txBox="1"/>
            <p:nvPr/>
          </p:nvSpPr>
          <p:spPr>
            <a:xfrm>
              <a:off x="5814541" y="4772107"/>
              <a:ext cx="2946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0" u="none" strike="noStrike" dirty="0">
                  <a:solidFill>
                    <a:schemeClr val="tx2">
                      <a:lumMod val="25000"/>
                      <a:lumOff val="75000"/>
                    </a:schemeClr>
                  </a:solidFill>
                  <a:effectLst/>
                  <a:latin typeface="Roboto" panose="02000000000000000000" pitchFamily="2" charset="0"/>
                </a:rPr>
                <a:t>Scaled Conjugate Gradient</a:t>
              </a:r>
              <a:endParaRPr lang="en-CO" b="1" dirty="0">
                <a:solidFill>
                  <a:schemeClr val="tx2">
                    <a:lumMod val="25000"/>
                    <a:lumOff val="75000"/>
                  </a:schemeClr>
                </a:solidFill>
              </a:endParaRP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CF8BF9F8-9A00-41C0-8E92-1ED5AAA51FDF}"/>
                </a:ext>
              </a:extLst>
            </p:cNvPr>
            <p:cNvCxnSpPr>
              <a:stCxn id="3" idx="1"/>
            </p:cNvCxnSpPr>
            <p:nvPr/>
          </p:nvCxnSpPr>
          <p:spPr>
            <a:xfrm rot="10800000">
              <a:off x="4621427" y="2854411"/>
              <a:ext cx="1193114" cy="2102362"/>
            </a:xfrm>
            <a:prstGeom prst="bentConnector2">
              <a:avLst/>
            </a:prstGeom>
            <a:ln w="34925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99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lassification with Cat and Dog | Chan`s Jupyter">
            <a:extLst>
              <a:ext uri="{FF2B5EF4-FFF2-40B4-BE49-F238E27FC236}">
                <a16:creationId xmlns:a16="http://schemas.microsoft.com/office/drawing/2014/main" id="{72DEDB1B-5756-93E6-A86B-2BB95069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2957385"/>
            <a:ext cx="8982677" cy="343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851C1-F49A-B7D2-6D7B-03011791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Dogs and Cats example (MatLab code)</a:t>
            </a:r>
          </a:p>
        </p:txBody>
      </p:sp>
      <p:pic>
        <p:nvPicPr>
          <p:cNvPr id="6" name="Content Placeholder 5" descr="A picture containing font, typography, calligraphy, handwriting&#10;&#10;Description automatically generated">
            <a:extLst>
              <a:ext uri="{FF2B5EF4-FFF2-40B4-BE49-F238E27FC236}">
                <a16:creationId xmlns:a16="http://schemas.microsoft.com/office/drawing/2014/main" id="{56138ADD-3BB6-A2C7-6165-5B18AA03E5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78501" y="3502144"/>
            <a:ext cx="3251200" cy="520700"/>
          </a:xfrm>
        </p:spPr>
      </p:pic>
      <p:pic>
        <p:nvPicPr>
          <p:cNvPr id="8" name="Content Placeholder 7" descr="A picture containing text, font, diagram, line&#10;&#10;Description automatically generated">
            <a:extLst>
              <a:ext uri="{FF2B5EF4-FFF2-40B4-BE49-F238E27FC236}">
                <a16:creationId xmlns:a16="http://schemas.microsoft.com/office/drawing/2014/main" id="{16326DB3-390A-F271-A23B-3D199BDC6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87178" y="5408103"/>
            <a:ext cx="5418137" cy="1342197"/>
          </a:xfrm>
        </p:spPr>
      </p:pic>
      <p:pic>
        <p:nvPicPr>
          <p:cNvPr id="10" name="Picture 9" descr="A picture containing font, white, graphics, design&#10;&#10;Description automatically generated">
            <a:extLst>
              <a:ext uri="{FF2B5EF4-FFF2-40B4-BE49-F238E27FC236}">
                <a16:creationId xmlns:a16="http://schemas.microsoft.com/office/drawing/2014/main" id="{A989BBF0-F79B-A653-E748-84A559B3A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676" y="5863301"/>
            <a:ext cx="1422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421025" y="2780270"/>
            <a:ext cx="4967417" cy="395416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0A0A7-9E45-85C7-B8FE-914321ED18F0}"/>
              </a:ext>
            </a:extLst>
          </p:cNvPr>
          <p:cNvSpPr txBox="1"/>
          <p:nvPr/>
        </p:nvSpPr>
        <p:spPr>
          <a:xfrm>
            <a:off x="6568336" y="1859351"/>
            <a:ext cx="4552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net.layers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}.</a:t>
            </a:r>
            <a:r>
              <a:rPr lang="en-US" dirty="0" err="1">
                <a:solidFill>
                  <a:schemeClr val="bg1"/>
                </a:solidFill>
              </a:rPr>
              <a:t>transferFcn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This function defines which of the transfer functions is used to calculate the </a:t>
            </a:r>
            <a:r>
              <a:rPr lang="en-US" dirty="0" err="1">
                <a:solidFill>
                  <a:srgbClr val="FFFF00"/>
                </a:solidFill>
              </a:rPr>
              <a:t>ith</a:t>
            </a:r>
            <a:r>
              <a:rPr lang="en-US" dirty="0">
                <a:solidFill>
                  <a:srgbClr val="FFFF00"/>
                </a:solidFill>
              </a:rPr>
              <a:t> layer's output, given the layer's net input, during simulation and training.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5D071A-AD94-7ECB-2012-072214FFCC07}"/>
              </a:ext>
            </a:extLst>
          </p:cNvPr>
          <p:cNvGrpSpPr/>
          <p:nvPr/>
        </p:nvGrpSpPr>
        <p:grpSpPr>
          <a:xfrm>
            <a:off x="5316136" y="3364134"/>
            <a:ext cx="3403600" cy="1409700"/>
            <a:chOff x="5316136" y="3364134"/>
            <a:chExt cx="3403600" cy="1409700"/>
          </a:xfrm>
        </p:grpSpPr>
        <p:pic>
          <p:nvPicPr>
            <p:cNvPr id="4" name="Picture 3" descr="A picture containing text, font, white, graphics&#10;&#10;Description automatically generated">
              <a:extLst>
                <a:ext uri="{FF2B5EF4-FFF2-40B4-BE49-F238E27FC236}">
                  <a16:creationId xmlns:a16="http://schemas.microsoft.com/office/drawing/2014/main" id="{29093949-3F0A-F7AB-CA2E-AE56502DD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136" y="3364134"/>
              <a:ext cx="1752600" cy="812800"/>
            </a:xfrm>
            <a:prstGeom prst="rect">
              <a:avLst/>
            </a:prstGeom>
          </p:spPr>
        </p:pic>
        <p:pic>
          <p:nvPicPr>
            <p:cNvPr id="12" name="Picture 11" descr="A graph of a function&#10;&#10;Description automatically generated with low confidence">
              <a:extLst>
                <a:ext uri="{FF2B5EF4-FFF2-40B4-BE49-F238E27FC236}">
                  <a16:creationId xmlns:a16="http://schemas.microsoft.com/office/drawing/2014/main" id="{28368934-A222-31EE-191D-A9CD94BF6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8736" y="3364134"/>
              <a:ext cx="16510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94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445740" y="3240567"/>
            <a:ext cx="3435180" cy="395416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AB128F2-C3A4-1FC7-F51B-B360B26AA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55"/>
          <a:stretch/>
        </p:blipFill>
        <p:spPr>
          <a:xfrm>
            <a:off x="5146411" y="19588"/>
            <a:ext cx="4329342" cy="68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445740" y="3549486"/>
            <a:ext cx="3435180" cy="395416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AB128F2-C3A4-1FC7-F51B-B360B26AA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45" t="-482" r="268" b="482"/>
          <a:stretch/>
        </p:blipFill>
        <p:spPr>
          <a:xfrm>
            <a:off x="5449330" y="0"/>
            <a:ext cx="4767828" cy="68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BE1A16-9D61-D452-2E22-DDC5B0F4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47" y="1187389"/>
            <a:ext cx="8702248" cy="270361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5381B9-A9D4-417D-5ACD-CA75FB446FDB}"/>
              </a:ext>
            </a:extLst>
          </p:cNvPr>
          <p:cNvSpPr/>
          <p:nvPr/>
        </p:nvSpPr>
        <p:spPr>
          <a:xfrm>
            <a:off x="1396312" y="3858405"/>
            <a:ext cx="3855309" cy="869180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6125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7CD1AE-5CED-4E01-1344-2544A096072D}"/>
              </a:ext>
            </a:extLst>
          </p:cNvPr>
          <p:cNvSpPr/>
          <p:nvPr/>
        </p:nvSpPr>
        <p:spPr>
          <a:xfrm>
            <a:off x="1433381" y="4621427"/>
            <a:ext cx="3200403" cy="679622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0A0A7-9E45-85C7-B8FE-914321ED18F0}"/>
              </a:ext>
            </a:extLst>
          </p:cNvPr>
          <p:cNvSpPr txBox="1"/>
          <p:nvPr/>
        </p:nvSpPr>
        <p:spPr>
          <a:xfrm>
            <a:off x="5172022" y="4776572"/>
            <a:ext cx="4552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Convert vectors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y2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 to indices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92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software, multimedia software&#10;&#10;Description automatically generated">
            <a:extLst>
              <a:ext uri="{FF2B5EF4-FFF2-40B4-BE49-F238E27FC236}">
                <a16:creationId xmlns:a16="http://schemas.microsoft.com/office/drawing/2014/main" id="{F4E8DAAB-9022-8703-7A2D-7BDD21CE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7" y="18550"/>
            <a:ext cx="10895258" cy="6839450"/>
          </a:xfrm>
          <a:prstGeom prst="rect">
            <a:avLst/>
          </a:prstGeom>
        </p:spPr>
      </p:pic>
      <p:pic>
        <p:nvPicPr>
          <p:cNvPr id="4" name="Picture 3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433819CE-30B2-C9B1-4855-285A2935D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5" y="0"/>
            <a:ext cx="7539729" cy="57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02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45C44DA5-F2EE-7FD2-2A13-B40FD7F7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0013" cy="4844683"/>
          </a:xfrm>
          <a:prstGeom prst="rect">
            <a:avLst/>
          </a:prstGeom>
        </p:spPr>
      </p:pic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6B4E122-5DF4-238D-A931-3086E7E9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82" y="1691358"/>
            <a:ext cx="6122832" cy="495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B14BFD4-778B-3727-763D-58FE15C9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92802" y="721698"/>
            <a:ext cx="9649775" cy="13716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74871-290E-C9D7-3CB3-AD503209FE0B}"/>
              </a:ext>
            </a:extLst>
          </p:cNvPr>
          <p:cNvGrpSpPr/>
          <p:nvPr/>
        </p:nvGrpSpPr>
        <p:grpSpPr>
          <a:xfrm>
            <a:off x="6558456" y="1039952"/>
            <a:ext cx="3017321" cy="461665"/>
            <a:chOff x="7514897" y="1343926"/>
            <a:chExt cx="3017321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5998FD-E4FF-CC8A-38DF-8CCEC2C498E5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Training 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AA44C-2472-6A9E-0F22-C43FC42C4413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147FF-5D61-2131-9B05-5391BFBB2D11}"/>
              </a:ext>
            </a:extLst>
          </p:cNvPr>
          <p:cNvGrpSpPr/>
          <p:nvPr/>
        </p:nvGrpSpPr>
        <p:grpSpPr>
          <a:xfrm>
            <a:off x="6558456" y="1358206"/>
            <a:ext cx="3017321" cy="461665"/>
            <a:chOff x="7514897" y="1343926"/>
            <a:chExt cx="301732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68AA5-2387-64E1-7CD2-32F4C5369A43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B6EB"/>
                  </a:solidFill>
                </a:rPr>
                <a:t>Testing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CFD680-1274-7A47-1D52-02FCB27F4D65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4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92802" y="721698"/>
            <a:ext cx="9649775" cy="13716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74871-290E-C9D7-3CB3-AD503209FE0B}"/>
              </a:ext>
            </a:extLst>
          </p:cNvPr>
          <p:cNvGrpSpPr/>
          <p:nvPr/>
        </p:nvGrpSpPr>
        <p:grpSpPr>
          <a:xfrm>
            <a:off x="6558456" y="1039952"/>
            <a:ext cx="3017321" cy="461665"/>
            <a:chOff x="7514897" y="1343926"/>
            <a:chExt cx="3017321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5998FD-E4FF-CC8A-38DF-8CCEC2C498E5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Training 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AA44C-2472-6A9E-0F22-C43FC42C4413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147FF-5D61-2131-9B05-5391BFBB2D11}"/>
              </a:ext>
            </a:extLst>
          </p:cNvPr>
          <p:cNvGrpSpPr/>
          <p:nvPr/>
        </p:nvGrpSpPr>
        <p:grpSpPr>
          <a:xfrm>
            <a:off x="6558456" y="1358206"/>
            <a:ext cx="3017321" cy="461665"/>
            <a:chOff x="7514897" y="1343926"/>
            <a:chExt cx="301732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68AA5-2387-64E1-7CD2-32F4C5369A43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B6EB"/>
                  </a:solidFill>
                </a:rPr>
                <a:t>Testing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CFD680-1274-7A47-1D52-02FCB27F4D65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n 10">
            <a:extLst>
              <a:ext uri="{FF2B5EF4-FFF2-40B4-BE49-F238E27FC236}">
                <a16:creationId xmlns:a16="http://schemas.microsoft.com/office/drawing/2014/main" id="{2EC18D7F-8772-E4AB-EED4-9CF84D84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878" y="2243260"/>
            <a:ext cx="5624990" cy="4445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92802" y="721698"/>
            <a:ext cx="9649775" cy="1371600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74871-290E-C9D7-3CB3-AD503209FE0B}"/>
              </a:ext>
            </a:extLst>
          </p:cNvPr>
          <p:cNvGrpSpPr/>
          <p:nvPr/>
        </p:nvGrpSpPr>
        <p:grpSpPr>
          <a:xfrm>
            <a:off x="6558456" y="1039952"/>
            <a:ext cx="3017321" cy="461665"/>
            <a:chOff x="7514897" y="1343926"/>
            <a:chExt cx="3017321" cy="4616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5998FD-E4FF-CC8A-38DF-8CCEC2C498E5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Training data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DCAA44C-2472-6A9E-0F22-C43FC42C4413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A147FF-5D61-2131-9B05-5391BFBB2D11}"/>
              </a:ext>
            </a:extLst>
          </p:cNvPr>
          <p:cNvGrpSpPr/>
          <p:nvPr/>
        </p:nvGrpSpPr>
        <p:grpSpPr>
          <a:xfrm>
            <a:off x="6558456" y="1358206"/>
            <a:ext cx="3017321" cy="461665"/>
            <a:chOff x="7514897" y="1343926"/>
            <a:chExt cx="301732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768AA5-2387-64E1-7CD2-32F4C5369A43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B6EB"/>
                  </a:solidFill>
                </a:rPr>
                <a:t>Testing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CFD680-1274-7A47-1D52-02FCB27F4D65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7EDDBE-311B-66F5-23F1-0AC5F7AEC1F1}"/>
              </a:ext>
            </a:extLst>
          </p:cNvPr>
          <p:cNvGrpSpPr/>
          <p:nvPr/>
        </p:nvGrpSpPr>
        <p:grpSpPr>
          <a:xfrm>
            <a:off x="5641215" y="1583745"/>
            <a:ext cx="3017321" cy="461665"/>
            <a:chOff x="7514897" y="1343926"/>
            <a:chExt cx="3017321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A1CC90-3410-DBC2-A529-FC4EA2A8A05B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0000"/>
                  </a:solidFill>
                </a:rPr>
                <a:t>Labeling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FDF52B-74BC-18FF-FE4F-AB64AA80FF47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514897" y="1574759"/>
              <a:ext cx="883721" cy="179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n 10">
            <a:extLst>
              <a:ext uri="{FF2B5EF4-FFF2-40B4-BE49-F238E27FC236}">
                <a16:creationId xmlns:a16="http://schemas.microsoft.com/office/drawing/2014/main" id="{B2832B79-DB0D-5D25-89E4-57B07EBF5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02" y="2219966"/>
            <a:ext cx="10530774" cy="2055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26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55732" y="2302606"/>
            <a:ext cx="9649775" cy="101179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8D35E-5B83-31E7-EEE9-8270948D2958}"/>
              </a:ext>
            </a:extLst>
          </p:cNvPr>
          <p:cNvGrpSpPr/>
          <p:nvPr/>
        </p:nvGrpSpPr>
        <p:grpSpPr>
          <a:xfrm>
            <a:off x="3694671" y="2306106"/>
            <a:ext cx="5082604" cy="461665"/>
            <a:chOff x="4655233" y="1343926"/>
            <a:chExt cx="5876985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B2F29-6F3E-A64C-BB8E-EC489FB41876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Solvning 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D3D0D-212F-9349-3790-F07EE7B2C52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655233" y="1574759"/>
              <a:ext cx="3743386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249DC9-5266-2C0C-1D99-72CA39F6468C}"/>
              </a:ext>
            </a:extLst>
          </p:cNvPr>
          <p:cNvGrpSpPr/>
          <p:nvPr/>
        </p:nvGrpSpPr>
        <p:grpSpPr>
          <a:xfrm>
            <a:off x="4238368" y="2536938"/>
            <a:ext cx="6367138" cy="461665"/>
            <a:chOff x="3412213" y="1343926"/>
            <a:chExt cx="7362283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85EDA1-5F6B-E1F9-7C37-7E5719133D55}"/>
                </a:ext>
              </a:extLst>
            </p:cNvPr>
            <p:cNvSpPr txBox="1"/>
            <p:nvPr/>
          </p:nvSpPr>
          <p:spPr>
            <a:xfrm>
              <a:off x="8398616" y="1343926"/>
              <a:ext cx="23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00B0F0"/>
                  </a:solidFill>
                </a:rPr>
                <a:t>Testing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D73C34-9505-B7F3-5F3C-0024BF5E6D0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3412213" y="1574759"/>
              <a:ext cx="498640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AA7A36-B99B-1F09-CE6A-1D411AD72165}"/>
              </a:ext>
            </a:extLst>
          </p:cNvPr>
          <p:cNvGrpSpPr/>
          <p:nvPr/>
        </p:nvGrpSpPr>
        <p:grpSpPr>
          <a:xfrm>
            <a:off x="955732" y="2967138"/>
            <a:ext cx="10314978" cy="2661917"/>
            <a:chOff x="955732" y="2967138"/>
            <a:chExt cx="10314978" cy="2661917"/>
          </a:xfrm>
        </p:grpSpPr>
        <p:pic>
          <p:nvPicPr>
            <p:cNvPr id="26" name="Picture 25" descr="A picture containing screenshot, line, design&#10;&#10;Description automatically generated">
              <a:extLst>
                <a:ext uri="{FF2B5EF4-FFF2-40B4-BE49-F238E27FC236}">
                  <a16:creationId xmlns:a16="http://schemas.microsoft.com/office/drawing/2014/main" id="{4198C009-5DA0-D82E-F061-80BD28133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894" y="3672571"/>
              <a:ext cx="10310816" cy="195648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BBF6C9CE-38C2-2147-D958-5978C6E0EE15}"/>
                </a:ext>
              </a:extLst>
            </p:cNvPr>
            <p:cNvSpPr/>
            <p:nvPr/>
          </p:nvSpPr>
          <p:spPr>
            <a:xfrm rot="16200000">
              <a:off x="4191929" y="-269059"/>
              <a:ext cx="694527" cy="7166921"/>
            </a:xfrm>
            <a:prstGeom prst="leftBrace">
              <a:avLst>
                <a:gd name="adj1" fmla="val 44221"/>
                <a:gd name="adj2" fmla="val 50358"/>
              </a:avLst>
            </a:prstGeom>
            <a:ln w="8572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</p:grpSp>
    </p:spTree>
    <p:extLst>
      <p:ext uri="{BB962C8B-B14F-4D97-AF65-F5344CB8AC3E}">
        <p14:creationId xmlns:p14="http://schemas.microsoft.com/office/powerpoint/2010/main" val="40461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55731" y="3353500"/>
            <a:ext cx="9649775" cy="101179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D15D0D9C-7433-3769-50FC-4D27C7908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26" y="3421526"/>
            <a:ext cx="3310327" cy="2597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3B7F2-A34B-F885-B11E-08DE855A17BA}"/>
              </a:ext>
            </a:extLst>
          </p:cNvPr>
          <p:cNvGrpSpPr/>
          <p:nvPr/>
        </p:nvGrpSpPr>
        <p:grpSpPr>
          <a:xfrm>
            <a:off x="4460789" y="3466523"/>
            <a:ext cx="3412483" cy="461665"/>
            <a:chOff x="7119735" y="1343926"/>
            <a:chExt cx="3412483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BD8085-5C72-5B65-9D6D-BADB9517F064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FFB6EB"/>
                  </a:solidFill>
                </a:rPr>
                <a:t>Matrix A</a:t>
              </a:r>
              <a:endParaRPr lang="en-CO" sz="2400" b="1" dirty="0">
                <a:solidFill>
                  <a:srgbClr val="FFB6EB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DB9B6A-8E82-AA50-C94B-2E49933BFDB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119735" y="1574759"/>
              <a:ext cx="1278883" cy="19534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5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A6CB46-935C-2D7D-2209-AEF36156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9" y="-10905"/>
            <a:ext cx="11420227" cy="68812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DE2920-3D12-78E8-BE2F-75FC54621059}"/>
              </a:ext>
            </a:extLst>
          </p:cNvPr>
          <p:cNvSpPr/>
          <p:nvPr/>
        </p:nvSpPr>
        <p:spPr>
          <a:xfrm>
            <a:off x="955731" y="4626938"/>
            <a:ext cx="9649775" cy="214456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08D35E-5B83-31E7-EEE9-8270948D2958}"/>
              </a:ext>
            </a:extLst>
          </p:cNvPr>
          <p:cNvGrpSpPr/>
          <p:nvPr/>
        </p:nvGrpSpPr>
        <p:grpSpPr>
          <a:xfrm>
            <a:off x="6165699" y="4771272"/>
            <a:ext cx="4139729" cy="461665"/>
            <a:chOff x="8009420" y="1343926"/>
            <a:chExt cx="2522798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9B2F29-6F3E-A64C-BB8E-EC489FB41876}"/>
                </a:ext>
              </a:extLst>
            </p:cNvPr>
            <p:cNvSpPr txBox="1"/>
            <p:nvPr/>
          </p:nvSpPr>
          <p:spPr>
            <a:xfrm>
              <a:off x="8398618" y="1343926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FFFF00"/>
                  </a:solidFill>
                </a:rPr>
                <a:t>Solving A with LASSO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4D3D0D-212F-9349-3790-F07EE7B2C528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8009420" y="1574758"/>
              <a:ext cx="389198" cy="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249DC9-5266-2C0C-1D99-72CA39F6468C}"/>
              </a:ext>
            </a:extLst>
          </p:cNvPr>
          <p:cNvGrpSpPr/>
          <p:nvPr/>
        </p:nvGrpSpPr>
        <p:grpSpPr>
          <a:xfrm>
            <a:off x="4235478" y="5111064"/>
            <a:ext cx="3759648" cy="461665"/>
            <a:chOff x="6427238" y="1343926"/>
            <a:chExt cx="4347258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85EDA1-5F6B-E1F9-7C37-7E5719133D55}"/>
                </a:ext>
              </a:extLst>
            </p:cNvPr>
            <p:cNvSpPr txBox="1"/>
            <p:nvPr/>
          </p:nvSpPr>
          <p:spPr>
            <a:xfrm>
              <a:off x="8398616" y="1343926"/>
              <a:ext cx="23758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sz="2400" b="1" dirty="0">
                  <a:solidFill>
                    <a:srgbClr val="00B0F0"/>
                  </a:solidFill>
                </a:rPr>
                <a:t>Testing 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2D73C34-9505-B7F3-5F3C-0024BF5E6D02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427238" y="1574759"/>
              <a:ext cx="1971378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DBDCC8-9626-F938-F2B4-90252E639C30}"/>
              </a:ext>
            </a:extLst>
          </p:cNvPr>
          <p:cNvGrpSpPr/>
          <p:nvPr/>
        </p:nvGrpSpPr>
        <p:grpSpPr>
          <a:xfrm>
            <a:off x="3163330" y="2806175"/>
            <a:ext cx="8471758" cy="2766554"/>
            <a:chOff x="3163330" y="2806175"/>
            <a:chExt cx="8471758" cy="2766554"/>
          </a:xfrm>
        </p:grpSpPr>
        <p:pic>
          <p:nvPicPr>
            <p:cNvPr id="9" name="Picture 8" descr="A picture containing screenshot, line, design&#10;&#10;Description automatically generated">
              <a:extLst>
                <a:ext uri="{FF2B5EF4-FFF2-40B4-BE49-F238E27FC236}">
                  <a16:creationId xmlns:a16="http://schemas.microsoft.com/office/drawing/2014/main" id="{3286B64F-4F54-CB9C-D3C6-13F31942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2688" y="2806175"/>
              <a:ext cx="7772400" cy="161353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887657-693F-52A4-F41F-478C86DB1B6C}"/>
                </a:ext>
              </a:extLst>
            </p:cNvPr>
            <p:cNvCxnSpPr/>
            <p:nvPr/>
          </p:nvCxnSpPr>
          <p:spPr>
            <a:xfrm flipH="1">
              <a:off x="3163330" y="4431480"/>
              <a:ext cx="4596713" cy="1141249"/>
            </a:xfrm>
            <a:prstGeom prst="straightConnector1">
              <a:avLst/>
            </a:prstGeom>
            <a:ln w="444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4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6"/>
      </a:accent1>
      <a:accent2>
        <a:srgbClr val="B13BA6"/>
      </a:accent2>
      <a:accent3>
        <a:srgbClr val="9D4DC3"/>
      </a:accent3>
      <a:accent4>
        <a:srgbClr val="5A3BB1"/>
      </a:accent4>
      <a:accent5>
        <a:srgbClr val="4D5FC3"/>
      </a:accent5>
      <a:accent6>
        <a:srgbClr val="3B7EB1"/>
      </a:accent6>
      <a:hlink>
        <a:srgbClr val="5F5DC9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744</Words>
  <Application>Microsoft Macintosh PowerPoint</Application>
  <PresentationFormat>Widescreen</PresentationFormat>
  <Paragraphs>55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MTMI</vt:lpstr>
      <vt:lpstr>Roboto</vt:lpstr>
      <vt:lpstr>Seaford</vt:lpstr>
      <vt:lpstr>Times</vt:lpstr>
      <vt:lpstr>LevelVTI</vt:lpstr>
      <vt:lpstr>Neural Networks and Deep Learning (Examples)</vt:lpstr>
      <vt:lpstr>Dogs and Cats example (MatLab 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Mult-layer Newral Network MLNN</vt:lpstr>
      <vt:lpstr>PowerPoint Presentation</vt:lpstr>
      <vt:lpstr>PowerPoint Presentation</vt:lpstr>
      <vt:lpstr>PowerPoint Presentation</vt:lpstr>
      <vt:lpstr>Dogs and Cats example (MatLab code)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and Deep Learning (Examples)</dc:title>
  <dc:creator>Carlos Galindez</dc:creator>
  <cp:lastModifiedBy>Carlos Galindez</cp:lastModifiedBy>
  <cp:revision>1</cp:revision>
  <dcterms:created xsi:type="dcterms:W3CDTF">2023-05-30T18:32:11Z</dcterms:created>
  <dcterms:modified xsi:type="dcterms:W3CDTF">2023-06-05T00:40:53Z</dcterms:modified>
</cp:coreProperties>
</file>