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73" r:id="rId1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6D158-87D6-5D40-841B-7FDD39EF4835}" v="7" dt="2023-10-20T00:43:4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alindez" userId="229f387d-6533-425c-bffd-3e4619419b4f" providerId="ADAL" clId="{4E8D0606-8D0B-D745-A965-00615148E2F5}"/>
    <pc:docChg chg="undo custSel addSld delSld modSld">
      <pc:chgData name="Carlos Galindez" userId="229f387d-6533-425c-bffd-3e4619419b4f" providerId="ADAL" clId="{4E8D0606-8D0B-D745-A965-00615148E2F5}" dt="2023-04-17T00:00:30.611" v="362" actId="1076"/>
      <pc:docMkLst>
        <pc:docMk/>
      </pc:docMkLst>
      <pc:sldChg chg="addSp modSp mod modAnim">
        <pc:chgData name="Carlos Galindez" userId="229f387d-6533-425c-bffd-3e4619419b4f" providerId="ADAL" clId="{4E8D0606-8D0B-D745-A965-00615148E2F5}" dt="2023-04-16T22:40:18.989" v="46"/>
        <pc:sldMkLst>
          <pc:docMk/>
          <pc:sldMk cId="197820682" sldId="262"/>
        </pc:sldMkLst>
        <pc:spChg chg="add mod">
          <ac:chgData name="Carlos Galindez" userId="229f387d-6533-425c-bffd-3e4619419b4f" providerId="ADAL" clId="{4E8D0606-8D0B-D745-A965-00615148E2F5}" dt="2023-04-16T22:36:01.588" v="8" actId="14100"/>
          <ac:spMkLst>
            <pc:docMk/>
            <pc:sldMk cId="197820682" sldId="262"/>
            <ac:spMk id="4" creationId="{F3F7E1F7-5F2C-42F9-AFD5-7E0B26AC2659}"/>
          </ac:spMkLst>
        </pc:spChg>
        <pc:spChg chg="add mod">
          <ac:chgData name="Carlos Galindez" userId="229f387d-6533-425c-bffd-3e4619419b4f" providerId="ADAL" clId="{4E8D0606-8D0B-D745-A965-00615148E2F5}" dt="2023-04-16T22:37:14.439" v="13" actId="20577"/>
          <ac:spMkLst>
            <pc:docMk/>
            <pc:sldMk cId="197820682" sldId="262"/>
            <ac:spMk id="6" creationId="{0181C5A7-5B90-B0F1-3F63-F17390F83DB3}"/>
          </ac:spMkLst>
        </pc:spChg>
        <pc:spChg chg="add mod">
          <ac:chgData name="Carlos Galindez" userId="229f387d-6533-425c-bffd-3e4619419b4f" providerId="ADAL" clId="{4E8D0606-8D0B-D745-A965-00615148E2F5}" dt="2023-04-16T22:37:58.118" v="20" actId="1076"/>
          <ac:spMkLst>
            <pc:docMk/>
            <pc:sldMk cId="197820682" sldId="262"/>
            <ac:spMk id="10" creationId="{A79AD23E-1EF8-3AF4-1E8A-E9BC67AFC6FE}"/>
          </ac:spMkLst>
        </pc:spChg>
        <pc:spChg chg="add mod">
          <ac:chgData name="Carlos Galindez" userId="229f387d-6533-425c-bffd-3e4619419b4f" providerId="ADAL" clId="{4E8D0606-8D0B-D745-A965-00615148E2F5}" dt="2023-04-16T22:40:17.441" v="45" actId="20577"/>
          <ac:spMkLst>
            <pc:docMk/>
            <pc:sldMk cId="197820682" sldId="262"/>
            <ac:spMk id="14" creationId="{23F73A1F-405A-44A6-38C6-8D4F24026ABD}"/>
          </ac:spMkLst>
        </pc:spChg>
        <pc:picChg chg="add mod">
          <ac:chgData name="Carlos Galindez" userId="229f387d-6533-425c-bffd-3e4619419b4f" providerId="ADAL" clId="{4E8D0606-8D0B-D745-A965-00615148E2F5}" dt="2023-04-16T22:37:43.534" v="17" actId="1076"/>
          <ac:picMkLst>
            <pc:docMk/>
            <pc:sldMk cId="197820682" sldId="262"/>
            <ac:picMk id="8" creationId="{7D26395E-AD0D-643E-C80A-8411C7ADA731}"/>
          </ac:picMkLst>
        </pc:picChg>
        <pc:picChg chg="add mod">
          <ac:chgData name="Carlos Galindez" userId="229f387d-6533-425c-bffd-3e4619419b4f" providerId="ADAL" clId="{4E8D0606-8D0B-D745-A965-00615148E2F5}" dt="2023-04-16T22:38:13.871" v="24" actId="1076"/>
          <ac:picMkLst>
            <pc:docMk/>
            <pc:sldMk cId="197820682" sldId="262"/>
            <ac:picMk id="12" creationId="{756DA5BD-0F02-9AAE-A20A-CED19B65244A}"/>
          </ac:picMkLst>
        </pc:picChg>
        <pc:picChg chg="add mod">
          <ac:chgData name="Carlos Galindez" userId="229f387d-6533-425c-bffd-3e4619419b4f" providerId="ADAL" clId="{4E8D0606-8D0B-D745-A965-00615148E2F5}" dt="2023-04-16T22:39:41.170" v="38" actId="1076"/>
          <ac:picMkLst>
            <pc:docMk/>
            <pc:sldMk cId="197820682" sldId="262"/>
            <ac:picMk id="16" creationId="{6B3A5620-5F70-F98B-0941-A860A28148EB}"/>
          </ac:picMkLst>
        </pc:picChg>
      </pc:sldChg>
      <pc:sldChg chg="addSp delSp modSp add mod delAnim modAnim">
        <pc:chgData name="Carlos Galindez" userId="229f387d-6533-425c-bffd-3e4619419b4f" providerId="ADAL" clId="{4E8D0606-8D0B-D745-A965-00615148E2F5}" dt="2023-04-16T22:47:10.695" v="111" actId="1076"/>
        <pc:sldMkLst>
          <pc:docMk/>
          <pc:sldMk cId="2127495167" sldId="263"/>
        </pc:sldMkLst>
        <pc:spChg chg="del">
          <ac:chgData name="Carlos Galindez" userId="229f387d-6533-425c-bffd-3e4619419b4f" providerId="ADAL" clId="{4E8D0606-8D0B-D745-A965-00615148E2F5}" dt="2023-04-16T22:40:45.337" v="54" actId="478"/>
          <ac:spMkLst>
            <pc:docMk/>
            <pc:sldMk cId="2127495167" sldId="263"/>
            <ac:spMk id="4" creationId="{F3F7E1F7-5F2C-42F9-AFD5-7E0B26AC2659}"/>
          </ac:spMkLst>
        </pc:spChg>
        <pc:spChg chg="add mod">
          <ac:chgData name="Carlos Galindez" userId="229f387d-6533-425c-bffd-3e4619419b4f" providerId="ADAL" clId="{4E8D0606-8D0B-D745-A965-00615148E2F5}" dt="2023-04-16T22:47:08.255" v="110" actId="1076"/>
          <ac:spMkLst>
            <pc:docMk/>
            <pc:sldMk cId="2127495167" sldId="263"/>
            <ac:spMk id="5" creationId="{260DB631-F527-3283-72C1-A6457F72CC9A}"/>
          </ac:spMkLst>
        </pc:spChg>
        <pc:spChg chg="del">
          <ac:chgData name="Carlos Galindez" userId="229f387d-6533-425c-bffd-3e4619419b4f" providerId="ADAL" clId="{4E8D0606-8D0B-D745-A965-00615148E2F5}" dt="2023-04-16T22:40:44.167" v="53" actId="478"/>
          <ac:spMkLst>
            <pc:docMk/>
            <pc:sldMk cId="2127495167" sldId="263"/>
            <ac:spMk id="6" creationId="{0181C5A7-5B90-B0F1-3F63-F17390F83DB3}"/>
          </ac:spMkLst>
        </pc:spChg>
        <pc:spChg chg="del">
          <ac:chgData name="Carlos Galindez" userId="229f387d-6533-425c-bffd-3e4619419b4f" providerId="ADAL" clId="{4E8D0606-8D0B-D745-A965-00615148E2F5}" dt="2023-04-16T22:40:39.066" v="51" actId="478"/>
          <ac:spMkLst>
            <pc:docMk/>
            <pc:sldMk cId="2127495167" sldId="263"/>
            <ac:spMk id="10" creationId="{A79AD23E-1EF8-3AF4-1E8A-E9BC67AFC6FE}"/>
          </ac:spMkLst>
        </pc:spChg>
        <pc:spChg chg="add mod">
          <ac:chgData name="Carlos Galindez" userId="229f387d-6533-425c-bffd-3e4619419b4f" providerId="ADAL" clId="{4E8D0606-8D0B-D745-A965-00615148E2F5}" dt="2023-04-16T22:42:10.526" v="69" actId="1076"/>
          <ac:spMkLst>
            <pc:docMk/>
            <pc:sldMk cId="2127495167" sldId="263"/>
            <ac:spMk id="13" creationId="{30633D8D-4AAE-733D-F91F-4EAB3869ACCC}"/>
          </ac:spMkLst>
        </pc:spChg>
        <pc:spChg chg="del">
          <ac:chgData name="Carlos Galindez" userId="229f387d-6533-425c-bffd-3e4619419b4f" providerId="ADAL" clId="{4E8D0606-8D0B-D745-A965-00615148E2F5}" dt="2023-04-16T22:40:36.259" v="48" actId="478"/>
          <ac:spMkLst>
            <pc:docMk/>
            <pc:sldMk cId="2127495167" sldId="263"/>
            <ac:spMk id="14" creationId="{23F73A1F-405A-44A6-38C6-8D4F24026ABD}"/>
          </ac:spMkLst>
        </pc:spChg>
        <pc:spChg chg="add mod">
          <ac:chgData name="Carlos Galindez" userId="229f387d-6533-425c-bffd-3e4619419b4f" providerId="ADAL" clId="{4E8D0606-8D0B-D745-A965-00615148E2F5}" dt="2023-04-16T22:45:06.429" v="87" actId="14100"/>
          <ac:spMkLst>
            <pc:docMk/>
            <pc:sldMk cId="2127495167" sldId="263"/>
            <ac:spMk id="17" creationId="{AD22F233-C9F3-69CF-16CF-B3E123F22814}"/>
          </ac:spMkLst>
        </pc:spChg>
        <pc:spChg chg="add mod">
          <ac:chgData name="Carlos Galindez" userId="229f387d-6533-425c-bffd-3e4619419b4f" providerId="ADAL" clId="{4E8D0606-8D0B-D745-A965-00615148E2F5}" dt="2023-04-16T22:45:43.450" v="98" actId="20577"/>
          <ac:spMkLst>
            <pc:docMk/>
            <pc:sldMk cId="2127495167" sldId="263"/>
            <ac:spMk id="21" creationId="{40C2910D-BFC2-7A06-A8FF-F054E38EA36B}"/>
          </ac:spMkLst>
        </pc:spChg>
        <pc:picChg chg="del">
          <ac:chgData name="Carlos Galindez" userId="229f387d-6533-425c-bffd-3e4619419b4f" providerId="ADAL" clId="{4E8D0606-8D0B-D745-A965-00615148E2F5}" dt="2023-04-16T22:40:41.646" v="52" actId="478"/>
          <ac:picMkLst>
            <pc:docMk/>
            <pc:sldMk cId="2127495167" sldId="263"/>
            <ac:picMk id="8" creationId="{7D26395E-AD0D-643E-C80A-8411C7ADA731}"/>
          </ac:picMkLst>
        </pc:picChg>
        <pc:picChg chg="add mod">
          <ac:chgData name="Carlos Galindez" userId="229f387d-6533-425c-bffd-3e4619419b4f" providerId="ADAL" clId="{4E8D0606-8D0B-D745-A965-00615148E2F5}" dt="2023-04-16T22:47:10.695" v="111" actId="1076"/>
          <ac:picMkLst>
            <pc:docMk/>
            <pc:sldMk cId="2127495167" sldId="263"/>
            <ac:picMk id="9" creationId="{ED0C7CD6-1997-FC10-A93E-83D87C1E2FED}"/>
          </ac:picMkLst>
        </pc:picChg>
        <pc:picChg chg="del">
          <ac:chgData name="Carlos Galindez" userId="229f387d-6533-425c-bffd-3e4619419b4f" providerId="ADAL" clId="{4E8D0606-8D0B-D745-A965-00615148E2F5}" dt="2023-04-16T22:40:37.656" v="50" actId="478"/>
          <ac:picMkLst>
            <pc:docMk/>
            <pc:sldMk cId="2127495167" sldId="263"/>
            <ac:picMk id="12" creationId="{756DA5BD-0F02-9AAE-A20A-CED19B65244A}"/>
          </ac:picMkLst>
        </pc:picChg>
        <pc:picChg chg="del">
          <ac:chgData name="Carlos Galindez" userId="229f387d-6533-425c-bffd-3e4619419b4f" providerId="ADAL" clId="{4E8D0606-8D0B-D745-A965-00615148E2F5}" dt="2023-04-16T22:40:37.051" v="49" actId="478"/>
          <ac:picMkLst>
            <pc:docMk/>
            <pc:sldMk cId="2127495167" sldId="263"/>
            <ac:picMk id="16" creationId="{6B3A5620-5F70-F98B-0941-A860A28148EB}"/>
          </ac:picMkLst>
        </pc:picChg>
        <pc:picChg chg="add mod">
          <ac:chgData name="Carlos Galindez" userId="229f387d-6533-425c-bffd-3e4619419b4f" providerId="ADAL" clId="{4E8D0606-8D0B-D745-A965-00615148E2F5}" dt="2023-04-16T22:45:09.260" v="88" actId="1076"/>
          <ac:picMkLst>
            <pc:docMk/>
            <pc:sldMk cId="2127495167" sldId="263"/>
            <ac:picMk id="19" creationId="{49413093-0573-D67A-5333-C6CFEBDF6B0B}"/>
          </ac:picMkLst>
        </pc:picChg>
        <pc:picChg chg="add mod">
          <ac:chgData name="Carlos Galindez" userId="229f387d-6533-425c-bffd-3e4619419b4f" providerId="ADAL" clId="{4E8D0606-8D0B-D745-A965-00615148E2F5}" dt="2023-04-16T22:45:58.989" v="102" actId="1076"/>
          <ac:picMkLst>
            <pc:docMk/>
            <pc:sldMk cId="2127495167" sldId="263"/>
            <ac:picMk id="23" creationId="{EA009865-175C-74B9-82F4-8317297C558C}"/>
          </ac:picMkLst>
        </pc:picChg>
      </pc:sldChg>
      <pc:sldChg chg="new del">
        <pc:chgData name="Carlos Galindez" userId="229f387d-6533-425c-bffd-3e4619419b4f" providerId="ADAL" clId="{4E8D0606-8D0B-D745-A965-00615148E2F5}" dt="2023-04-16T22:52:05.781" v="166" actId="2696"/>
        <pc:sldMkLst>
          <pc:docMk/>
          <pc:sldMk cId="2560682115" sldId="264"/>
        </pc:sldMkLst>
      </pc:sldChg>
      <pc:sldChg chg="addSp delSp modSp add mod delAnim modAnim">
        <pc:chgData name="Carlos Galindez" userId="229f387d-6533-425c-bffd-3e4619419b4f" providerId="ADAL" clId="{4E8D0606-8D0B-D745-A965-00615148E2F5}" dt="2023-04-16T22:52:29.410" v="171"/>
        <pc:sldMkLst>
          <pc:docMk/>
          <pc:sldMk cId="3506914024" sldId="265"/>
        </pc:sldMkLst>
        <pc:spChg chg="mod">
          <ac:chgData name="Carlos Galindez" userId="229f387d-6533-425c-bffd-3e4619419b4f" providerId="ADAL" clId="{4E8D0606-8D0B-D745-A965-00615148E2F5}" dt="2023-04-16T22:50:06.164" v="141" actId="20577"/>
          <ac:spMkLst>
            <pc:docMk/>
            <pc:sldMk cId="3506914024" sldId="265"/>
            <ac:spMk id="3" creationId="{33381A2F-0279-B87F-5A62-226B564E8C32}"/>
          </ac:spMkLst>
        </pc:spChg>
        <pc:spChg chg="add mod">
          <ac:chgData name="Carlos Galindez" userId="229f387d-6533-425c-bffd-3e4619419b4f" providerId="ADAL" clId="{4E8D0606-8D0B-D745-A965-00615148E2F5}" dt="2023-04-16T22:51:01.663" v="152" actId="20577"/>
          <ac:spMkLst>
            <pc:docMk/>
            <pc:sldMk cId="3506914024" sldId="265"/>
            <ac:spMk id="4" creationId="{84E248B3-D8F0-9451-8F4A-42807A28F052}"/>
          </ac:spMkLst>
        </pc:spChg>
        <pc:spChg chg="del">
          <ac:chgData name="Carlos Galindez" userId="229f387d-6533-425c-bffd-3e4619419b4f" providerId="ADAL" clId="{4E8D0606-8D0B-D745-A965-00615148E2F5}" dt="2023-04-16T22:47:36.907" v="114" actId="478"/>
          <ac:spMkLst>
            <pc:docMk/>
            <pc:sldMk cId="3506914024" sldId="265"/>
            <ac:spMk id="5" creationId="{260DB631-F527-3283-72C1-A6457F72CC9A}"/>
          </ac:spMkLst>
        </pc:spChg>
        <pc:spChg chg="add mod">
          <ac:chgData name="Carlos Galindez" userId="229f387d-6533-425c-bffd-3e4619419b4f" providerId="ADAL" clId="{4E8D0606-8D0B-D745-A965-00615148E2F5}" dt="2023-04-16T22:51:07.599" v="154" actId="1076"/>
          <ac:spMkLst>
            <pc:docMk/>
            <pc:sldMk cId="3506914024" sldId="265"/>
            <ac:spMk id="7" creationId="{7563532C-06E2-721A-6E67-05C09FA07D49}"/>
          </ac:spMkLst>
        </pc:spChg>
        <pc:spChg chg="del">
          <ac:chgData name="Carlos Galindez" userId="229f387d-6533-425c-bffd-3e4619419b4f" providerId="ADAL" clId="{4E8D0606-8D0B-D745-A965-00615148E2F5}" dt="2023-04-16T22:47:36.907" v="114" actId="478"/>
          <ac:spMkLst>
            <pc:docMk/>
            <pc:sldMk cId="3506914024" sldId="265"/>
            <ac:spMk id="13" creationId="{30633D8D-4AAE-733D-F91F-4EAB3869ACCC}"/>
          </ac:spMkLst>
        </pc:spChg>
        <pc:spChg chg="del">
          <ac:chgData name="Carlos Galindez" userId="229f387d-6533-425c-bffd-3e4619419b4f" providerId="ADAL" clId="{4E8D0606-8D0B-D745-A965-00615148E2F5}" dt="2023-04-16T22:47:36.907" v="114" actId="478"/>
          <ac:spMkLst>
            <pc:docMk/>
            <pc:sldMk cId="3506914024" sldId="265"/>
            <ac:spMk id="17" creationId="{AD22F233-C9F3-69CF-16CF-B3E123F22814}"/>
          </ac:spMkLst>
        </pc:spChg>
        <pc:spChg chg="del">
          <ac:chgData name="Carlos Galindez" userId="229f387d-6533-425c-bffd-3e4619419b4f" providerId="ADAL" clId="{4E8D0606-8D0B-D745-A965-00615148E2F5}" dt="2023-04-16T22:47:36.907" v="114" actId="478"/>
          <ac:spMkLst>
            <pc:docMk/>
            <pc:sldMk cId="3506914024" sldId="265"/>
            <ac:spMk id="21" creationId="{40C2910D-BFC2-7A06-A8FF-F054E38EA36B}"/>
          </ac:spMkLst>
        </pc:spChg>
        <pc:picChg chg="del">
          <ac:chgData name="Carlos Galindez" userId="229f387d-6533-425c-bffd-3e4619419b4f" providerId="ADAL" clId="{4E8D0606-8D0B-D745-A965-00615148E2F5}" dt="2023-04-16T22:47:36.907" v="114" actId="478"/>
          <ac:picMkLst>
            <pc:docMk/>
            <pc:sldMk cId="3506914024" sldId="265"/>
            <ac:picMk id="9" creationId="{ED0C7CD6-1997-FC10-A93E-83D87C1E2FED}"/>
          </ac:picMkLst>
        </pc:picChg>
        <pc:picChg chg="add mod">
          <ac:chgData name="Carlos Galindez" userId="229f387d-6533-425c-bffd-3e4619419b4f" providerId="ADAL" clId="{4E8D0606-8D0B-D745-A965-00615148E2F5}" dt="2023-04-16T22:51:26.639" v="156" actId="1076"/>
          <ac:picMkLst>
            <pc:docMk/>
            <pc:sldMk cId="3506914024" sldId="265"/>
            <ac:picMk id="10" creationId="{DF5E5AA3-2030-875A-D42C-322582B0828E}"/>
          </ac:picMkLst>
        </pc:picChg>
        <pc:picChg chg="add del mod">
          <ac:chgData name="Carlos Galindez" userId="229f387d-6533-425c-bffd-3e4619419b4f" providerId="ADAL" clId="{4E8D0606-8D0B-D745-A965-00615148E2F5}" dt="2023-04-16T22:51:43.454" v="161" actId="478"/>
          <ac:picMkLst>
            <pc:docMk/>
            <pc:sldMk cId="3506914024" sldId="265"/>
            <ac:picMk id="12" creationId="{08D4F348-5B94-12A9-C5A1-53945EB905A2}"/>
          </ac:picMkLst>
        </pc:picChg>
        <pc:picChg chg="add mod">
          <ac:chgData name="Carlos Galindez" userId="229f387d-6533-425c-bffd-3e4619419b4f" providerId="ADAL" clId="{4E8D0606-8D0B-D745-A965-00615148E2F5}" dt="2023-04-16T22:52:00.368" v="165" actId="1076"/>
          <ac:picMkLst>
            <pc:docMk/>
            <pc:sldMk cId="3506914024" sldId="265"/>
            <ac:picMk id="15" creationId="{0F793C47-55E1-D174-169C-C2390E3A0E1C}"/>
          </ac:picMkLst>
        </pc:picChg>
        <pc:picChg chg="del">
          <ac:chgData name="Carlos Galindez" userId="229f387d-6533-425c-bffd-3e4619419b4f" providerId="ADAL" clId="{4E8D0606-8D0B-D745-A965-00615148E2F5}" dt="2023-04-16T22:47:36.907" v="114" actId="478"/>
          <ac:picMkLst>
            <pc:docMk/>
            <pc:sldMk cId="3506914024" sldId="265"/>
            <ac:picMk id="19" creationId="{49413093-0573-D67A-5333-C6CFEBDF6B0B}"/>
          </ac:picMkLst>
        </pc:picChg>
        <pc:picChg chg="del">
          <ac:chgData name="Carlos Galindez" userId="229f387d-6533-425c-bffd-3e4619419b4f" providerId="ADAL" clId="{4E8D0606-8D0B-D745-A965-00615148E2F5}" dt="2023-04-16T22:47:36.907" v="114" actId="478"/>
          <ac:picMkLst>
            <pc:docMk/>
            <pc:sldMk cId="3506914024" sldId="265"/>
            <ac:picMk id="23" creationId="{EA009865-175C-74B9-82F4-8317297C558C}"/>
          </ac:picMkLst>
        </pc:picChg>
      </pc:sldChg>
      <pc:sldChg chg="addSp delSp modSp add mod modAnim">
        <pc:chgData name="Carlos Galindez" userId="229f387d-6533-425c-bffd-3e4619419b4f" providerId="ADAL" clId="{4E8D0606-8D0B-D745-A965-00615148E2F5}" dt="2023-04-16T23:02:23.572" v="328"/>
        <pc:sldMkLst>
          <pc:docMk/>
          <pc:sldMk cId="1919626646" sldId="266"/>
        </pc:sldMkLst>
        <pc:spChg chg="del">
          <ac:chgData name="Carlos Galindez" userId="229f387d-6533-425c-bffd-3e4619419b4f" providerId="ADAL" clId="{4E8D0606-8D0B-D745-A965-00615148E2F5}" dt="2023-04-16T22:52:17.026" v="169" actId="478"/>
          <ac:spMkLst>
            <pc:docMk/>
            <pc:sldMk cId="1919626646" sldId="266"/>
            <ac:spMk id="4" creationId="{84E248B3-D8F0-9451-8F4A-42807A28F052}"/>
          </ac:spMkLst>
        </pc:spChg>
        <pc:spChg chg="del">
          <ac:chgData name="Carlos Galindez" userId="229f387d-6533-425c-bffd-3e4619419b4f" providerId="ADAL" clId="{4E8D0606-8D0B-D745-A965-00615148E2F5}" dt="2023-04-16T22:52:15.286" v="168" actId="478"/>
          <ac:spMkLst>
            <pc:docMk/>
            <pc:sldMk cId="1919626646" sldId="266"/>
            <ac:spMk id="7" creationId="{7563532C-06E2-721A-6E67-05C09FA07D49}"/>
          </ac:spMkLst>
        </pc:spChg>
        <pc:spChg chg="add mod">
          <ac:chgData name="Carlos Galindez" userId="229f387d-6533-425c-bffd-3e4619419b4f" providerId="ADAL" clId="{4E8D0606-8D0B-D745-A965-00615148E2F5}" dt="2023-04-16T23:00:42.962" v="305" actId="14100"/>
          <ac:spMkLst>
            <pc:docMk/>
            <pc:sldMk cId="1919626646" sldId="266"/>
            <ac:spMk id="8" creationId="{BA3214D6-FE48-114B-FCFD-5F74D8F1F105}"/>
          </ac:spMkLst>
        </pc:spChg>
        <pc:spChg chg="add mod">
          <ac:chgData name="Carlos Galindez" userId="229f387d-6533-425c-bffd-3e4619419b4f" providerId="ADAL" clId="{4E8D0606-8D0B-D745-A965-00615148E2F5}" dt="2023-04-16T23:00:36.136" v="303" actId="1076"/>
          <ac:spMkLst>
            <pc:docMk/>
            <pc:sldMk cId="1919626646" sldId="266"/>
            <ac:spMk id="13" creationId="{AA053B87-9AB0-4A5A-DB5B-848A28A8AC5A}"/>
          </ac:spMkLst>
        </pc:spChg>
        <pc:spChg chg="add mod">
          <ac:chgData name="Carlos Galindez" userId="229f387d-6533-425c-bffd-3e4619419b4f" providerId="ADAL" clId="{4E8D0606-8D0B-D745-A965-00615148E2F5}" dt="2023-04-16T23:01:14.618" v="310" actId="14100"/>
          <ac:spMkLst>
            <pc:docMk/>
            <pc:sldMk cId="1919626646" sldId="266"/>
            <ac:spMk id="16" creationId="{94239CDD-BCC7-F88E-3306-4CA64A4FC794}"/>
          </ac:spMkLst>
        </pc:spChg>
        <pc:spChg chg="add mod">
          <ac:chgData name="Carlos Galindez" userId="229f387d-6533-425c-bffd-3e4619419b4f" providerId="ADAL" clId="{4E8D0606-8D0B-D745-A965-00615148E2F5}" dt="2023-04-16T23:01:19.241" v="311" actId="1076"/>
          <ac:spMkLst>
            <pc:docMk/>
            <pc:sldMk cId="1919626646" sldId="266"/>
            <ac:spMk id="20" creationId="{B1E57ADB-5E0B-0394-7C3B-F2827F4497C1}"/>
          </ac:spMkLst>
        </pc:spChg>
        <pc:spChg chg="add mod">
          <ac:chgData name="Carlos Galindez" userId="229f387d-6533-425c-bffd-3e4619419b4f" providerId="ADAL" clId="{4E8D0606-8D0B-D745-A965-00615148E2F5}" dt="2023-04-16T23:02:06.874" v="326" actId="1076"/>
          <ac:spMkLst>
            <pc:docMk/>
            <pc:sldMk cId="1919626646" sldId="266"/>
            <ac:spMk id="24" creationId="{FD1410F5-05C9-E726-D406-EAD4D36D17C3}"/>
          </ac:spMkLst>
        </pc:spChg>
        <pc:spChg chg="add mod">
          <ac:chgData name="Carlos Galindez" userId="229f387d-6533-425c-bffd-3e4619419b4f" providerId="ADAL" clId="{4E8D0606-8D0B-D745-A965-00615148E2F5}" dt="2023-04-16T23:02:01.258" v="324" actId="1076"/>
          <ac:spMkLst>
            <pc:docMk/>
            <pc:sldMk cId="1919626646" sldId="266"/>
            <ac:spMk id="28" creationId="{424F963F-7ADD-DC41-841C-43F6673B75EF}"/>
          </ac:spMkLst>
        </pc:spChg>
        <pc:picChg chg="add del mod">
          <ac:chgData name="Carlos Galindez" userId="229f387d-6533-425c-bffd-3e4619419b4f" providerId="ADAL" clId="{4E8D0606-8D0B-D745-A965-00615148E2F5}" dt="2023-04-16T22:54:20.649" v="201" actId="478"/>
          <ac:picMkLst>
            <pc:docMk/>
            <pc:sldMk cId="1919626646" sldId="266"/>
            <ac:picMk id="5" creationId="{75976F81-DA99-63CE-FBEC-5BDB4E1F78A6}"/>
          </ac:picMkLst>
        </pc:picChg>
        <pc:picChg chg="del">
          <ac:chgData name="Carlos Galindez" userId="229f387d-6533-425c-bffd-3e4619419b4f" providerId="ADAL" clId="{4E8D0606-8D0B-D745-A965-00615148E2F5}" dt="2023-04-16T22:52:15.286" v="168" actId="478"/>
          <ac:picMkLst>
            <pc:docMk/>
            <pc:sldMk cId="1919626646" sldId="266"/>
            <ac:picMk id="10" creationId="{DF5E5AA3-2030-875A-D42C-322582B0828E}"/>
          </ac:picMkLst>
        </pc:picChg>
        <pc:picChg chg="add mod">
          <ac:chgData name="Carlos Galindez" userId="229f387d-6533-425c-bffd-3e4619419b4f" providerId="ADAL" clId="{4E8D0606-8D0B-D745-A965-00615148E2F5}" dt="2023-04-16T23:00:54.120" v="307" actId="1076"/>
          <ac:picMkLst>
            <pc:docMk/>
            <pc:sldMk cId="1919626646" sldId="266"/>
            <ac:picMk id="11" creationId="{2B285609-B8BC-6125-9FC6-AB75025806D7}"/>
          </ac:picMkLst>
        </pc:picChg>
        <pc:picChg chg="del">
          <ac:chgData name="Carlos Galindez" userId="229f387d-6533-425c-bffd-3e4619419b4f" providerId="ADAL" clId="{4E8D0606-8D0B-D745-A965-00615148E2F5}" dt="2023-04-16T22:52:15.286" v="168" actId="478"/>
          <ac:picMkLst>
            <pc:docMk/>
            <pc:sldMk cId="1919626646" sldId="266"/>
            <ac:picMk id="15" creationId="{0F793C47-55E1-D174-169C-C2390E3A0E1C}"/>
          </ac:picMkLst>
        </pc:picChg>
        <pc:picChg chg="add mod">
          <ac:chgData name="Carlos Galindez" userId="229f387d-6533-425c-bffd-3e4619419b4f" providerId="ADAL" clId="{4E8D0606-8D0B-D745-A965-00615148E2F5}" dt="2023-04-16T23:01:20.865" v="312" actId="1076"/>
          <ac:picMkLst>
            <pc:docMk/>
            <pc:sldMk cId="1919626646" sldId="266"/>
            <ac:picMk id="18" creationId="{B097743B-FB4E-CE31-FBE2-60E22E82F100}"/>
          </ac:picMkLst>
        </pc:picChg>
        <pc:picChg chg="add mod">
          <ac:chgData name="Carlos Galindez" userId="229f387d-6533-425c-bffd-3e4619419b4f" providerId="ADAL" clId="{4E8D0606-8D0B-D745-A965-00615148E2F5}" dt="2023-04-16T23:01:19.241" v="311" actId="1076"/>
          <ac:picMkLst>
            <pc:docMk/>
            <pc:sldMk cId="1919626646" sldId="266"/>
            <ac:picMk id="22" creationId="{5AEB9E5B-CEDE-EE19-8341-D34040EE3EA6}"/>
          </ac:picMkLst>
        </pc:picChg>
        <pc:picChg chg="add mod">
          <ac:chgData name="Carlos Galindez" userId="229f387d-6533-425c-bffd-3e4619419b4f" providerId="ADAL" clId="{4E8D0606-8D0B-D745-A965-00615148E2F5}" dt="2023-04-16T23:02:04.282" v="325" actId="1076"/>
          <ac:picMkLst>
            <pc:docMk/>
            <pc:sldMk cId="1919626646" sldId="266"/>
            <ac:picMk id="26" creationId="{1F0C6F60-2F93-04D3-E530-55B68764BB97}"/>
          </ac:picMkLst>
        </pc:picChg>
        <pc:picChg chg="add mod">
          <ac:chgData name="Carlos Galindez" userId="229f387d-6533-425c-bffd-3e4619419b4f" providerId="ADAL" clId="{4E8D0606-8D0B-D745-A965-00615148E2F5}" dt="2023-04-16T23:01:55.322" v="322" actId="1076"/>
          <ac:picMkLst>
            <pc:docMk/>
            <pc:sldMk cId="1919626646" sldId="266"/>
            <ac:picMk id="30" creationId="{76791599-1A51-569F-6C3D-55B60BD0BCE2}"/>
          </ac:picMkLst>
        </pc:picChg>
      </pc:sldChg>
      <pc:sldChg chg="addSp delSp modSp add mod delAnim">
        <pc:chgData name="Carlos Galindez" userId="229f387d-6533-425c-bffd-3e4619419b4f" providerId="ADAL" clId="{4E8D0606-8D0B-D745-A965-00615148E2F5}" dt="2023-04-17T00:00:30.611" v="362" actId="1076"/>
        <pc:sldMkLst>
          <pc:docMk/>
          <pc:sldMk cId="659585214" sldId="267"/>
        </pc:sldMkLst>
        <pc:spChg chg="add del mod">
          <ac:chgData name="Carlos Galindez" userId="229f387d-6533-425c-bffd-3e4619419b4f" providerId="ADAL" clId="{4E8D0606-8D0B-D745-A965-00615148E2F5}" dt="2023-04-16T23:53:34.215" v="338" actId="22"/>
          <ac:spMkLst>
            <pc:docMk/>
            <pc:sldMk cId="659585214" sldId="267"/>
            <ac:spMk id="4" creationId="{07B02A9D-7E2F-4B84-FD4B-EFAC3A3E87F7}"/>
          </ac:spMkLst>
        </pc:spChg>
        <pc:spChg chg="add del mod">
          <ac:chgData name="Carlos Galindez" userId="229f387d-6533-425c-bffd-3e4619419b4f" providerId="ADAL" clId="{4E8D0606-8D0B-D745-A965-00615148E2F5}" dt="2023-04-16T23:53:48.054" v="342" actId="478"/>
          <ac:spMkLst>
            <pc:docMk/>
            <pc:sldMk cId="659585214" sldId="267"/>
            <ac:spMk id="7" creationId="{15F13453-6DC8-88B1-C728-000F2057F603}"/>
          </ac:spMkLst>
        </pc:spChg>
        <pc:spChg chg="del mod">
          <ac:chgData name="Carlos Galindez" userId="229f387d-6533-425c-bffd-3e4619419b4f" providerId="ADAL" clId="{4E8D0606-8D0B-D745-A965-00615148E2F5}" dt="2023-04-16T23:52:52.521" v="333" actId="478"/>
          <ac:spMkLst>
            <pc:docMk/>
            <pc:sldMk cId="659585214" sldId="267"/>
            <ac:spMk id="17" creationId="{AD22F233-C9F3-69CF-16CF-B3E123F22814}"/>
          </ac:spMkLst>
        </pc:spChg>
        <pc:spChg chg="del">
          <ac:chgData name="Carlos Galindez" userId="229f387d-6533-425c-bffd-3e4619419b4f" providerId="ADAL" clId="{4E8D0606-8D0B-D745-A965-00615148E2F5}" dt="2023-04-16T23:52:49.641" v="330" actId="478"/>
          <ac:spMkLst>
            <pc:docMk/>
            <pc:sldMk cId="659585214" sldId="267"/>
            <ac:spMk id="21" creationId="{40C2910D-BFC2-7A06-A8FF-F054E38EA36B}"/>
          </ac:spMkLst>
        </pc:spChg>
        <pc:picChg chg="add del mod">
          <ac:chgData name="Carlos Galindez" userId="229f387d-6533-425c-bffd-3e4619419b4f" providerId="ADAL" clId="{4E8D0606-8D0B-D745-A965-00615148E2F5}" dt="2023-04-16T23:58:17.319" v="350" actId="478"/>
          <ac:picMkLst>
            <pc:docMk/>
            <pc:sldMk cId="659585214" sldId="267"/>
            <ac:picMk id="10" creationId="{91CFFE83-5205-60C5-261A-579C572E198A}"/>
          </ac:picMkLst>
        </pc:picChg>
        <pc:picChg chg="add del mod">
          <ac:chgData name="Carlos Galindez" userId="229f387d-6533-425c-bffd-3e4619419b4f" providerId="ADAL" clId="{4E8D0606-8D0B-D745-A965-00615148E2F5}" dt="2023-04-17T00:00:09.406" v="355" actId="478"/>
          <ac:picMkLst>
            <pc:docMk/>
            <pc:sldMk cId="659585214" sldId="267"/>
            <ac:picMk id="12" creationId="{591A8319-AB28-6673-C262-A634AA9AA9A1}"/>
          </ac:picMkLst>
        </pc:picChg>
        <pc:picChg chg="add mod">
          <ac:chgData name="Carlos Galindez" userId="229f387d-6533-425c-bffd-3e4619419b4f" providerId="ADAL" clId="{4E8D0606-8D0B-D745-A965-00615148E2F5}" dt="2023-04-17T00:00:30.611" v="362" actId="1076"/>
          <ac:picMkLst>
            <pc:docMk/>
            <pc:sldMk cId="659585214" sldId="267"/>
            <ac:picMk id="15" creationId="{89F8E033-F3A7-DAAD-BFC6-8B66C409E289}"/>
          </ac:picMkLst>
        </pc:picChg>
        <pc:picChg chg="del">
          <ac:chgData name="Carlos Galindez" userId="229f387d-6533-425c-bffd-3e4619419b4f" providerId="ADAL" clId="{4E8D0606-8D0B-D745-A965-00615148E2F5}" dt="2023-04-16T23:52:53.361" v="334" actId="478"/>
          <ac:picMkLst>
            <pc:docMk/>
            <pc:sldMk cId="659585214" sldId="267"/>
            <ac:picMk id="19" creationId="{49413093-0573-D67A-5333-C6CFEBDF6B0B}"/>
          </ac:picMkLst>
        </pc:picChg>
        <pc:picChg chg="del">
          <ac:chgData name="Carlos Galindez" userId="229f387d-6533-425c-bffd-3e4619419b4f" providerId="ADAL" clId="{4E8D0606-8D0B-D745-A965-00615148E2F5}" dt="2023-04-16T23:52:50.540" v="331" actId="478"/>
          <ac:picMkLst>
            <pc:docMk/>
            <pc:sldMk cId="659585214" sldId="267"/>
            <ac:picMk id="23" creationId="{EA009865-175C-74B9-82F4-8317297C558C}"/>
          </ac:picMkLst>
        </pc:picChg>
      </pc:sldChg>
    </pc:docChg>
  </pc:docChgLst>
  <pc:docChgLst>
    <pc:chgData name="Carlos Galindez" userId="229f387d-6533-425c-bffd-3e4619419b4f" providerId="ADAL" clId="{D3E6D158-87D6-5D40-841B-7FDD39EF4835}"/>
    <pc:docChg chg="custSel addSld delSld modSld">
      <pc:chgData name="Carlos Galindez" userId="229f387d-6533-425c-bffd-3e4619419b4f" providerId="ADAL" clId="{D3E6D158-87D6-5D40-841B-7FDD39EF4835}" dt="2023-10-20T00:43:45.070" v="469" actId="14100"/>
      <pc:docMkLst>
        <pc:docMk/>
      </pc:docMkLst>
      <pc:sldChg chg="modSp mod">
        <pc:chgData name="Carlos Galindez" userId="229f387d-6533-425c-bffd-3e4619419b4f" providerId="ADAL" clId="{D3E6D158-87D6-5D40-841B-7FDD39EF4835}" dt="2023-10-20T00:21:38.499" v="1" actId="20577"/>
        <pc:sldMkLst>
          <pc:docMk/>
          <pc:sldMk cId="3287555702" sldId="259"/>
        </pc:sldMkLst>
        <pc:spChg chg="mod">
          <ac:chgData name="Carlos Galindez" userId="229f387d-6533-425c-bffd-3e4619419b4f" providerId="ADAL" clId="{D3E6D158-87D6-5D40-841B-7FDD39EF4835}" dt="2023-10-20T00:21:38.499" v="1" actId="20577"/>
          <ac:spMkLst>
            <pc:docMk/>
            <pc:sldMk cId="3287555702" sldId="259"/>
            <ac:spMk id="15" creationId="{D0429B7D-9D6A-D331-22F0-C37E1B63DF98}"/>
          </ac:spMkLst>
        </pc:spChg>
      </pc:sldChg>
      <pc:sldChg chg="addSp modSp mod">
        <pc:chgData name="Carlos Galindez" userId="229f387d-6533-425c-bffd-3e4619419b4f" providerId="ADAL" clId="{D3E6D158-87D6-5D40-841B-7FDD39EF4835}" dt="2023-10-20T00:33:56.987" v="8" actId="1076"/>
        <pc:sldMkLst>
          <pc:docMk/>
          <pc:sldMk cId="659585214" sldId="267"/>
        </pc:sldMkLst>
        <pc:picChg chg="add mod">
          <ac:chgData name="Carlos Galindez" userId="229f387d-6533-425c-bffd-3e4619419b4f" providerId="ADAL" clId="{D3E6D158-87D6-5D40-841B-7FDD39EF4835}" dt="2023-10-20T00:33:56.987" v="8" actId="1076"/>
          <ac:picMkLst>
            <pc:docMk/>
            <pc:sldMk cId="659585214" sldId="267"/>
            <ac:picMk id="2" creationId="{25D538EF-263A-C1C8-85D4-22649DCC8668}"/>
          </ac:picMkLst>
        </pc:picChg>
        <pc:picChg chg="mod">
          <ac:chgData name="Carlos Galindez" userId="229f387d-6533-425c-bffd-3e4619419b4f" providerId="ADAL" clId="{D3E6D158-87D6-5D40-841B-7FDD39EF4835}" dt="2023-10-20T00:33:52.599" v="6" actId="1076"/>
          <ac:picMkLst>
            <pc:docMk/>
            <pc:sldMk cId="659585214" sldId="267"/>
            <ac:picMk id="15" creationId="{89F8E033-F3A7-DAAD-BFC6-8B66C409E289}"/>
          </ac:picMkLst>
        </pc:picChg>
      </pc:sldChg>
      <pc:sldChg chg="new del">
        <pc:chgData name="Carlos Galindez" userId="229f387d-6533-425c-bffd-3e4619419b4f" providerId="ADAL" clId="{D3E6D158-87D6-5D40-841B-7FDD39EF4835}" dt="2023-10-20T00:34:51.075" v="10" actId="2696"/>
        <pc:sldMkLst>
          <pc:docMk/>
          <pc:sldMk cId="2886680864" sldId="268"/>
        </pc:sldMkLst>
      </pc:sldChg>
      <pc:sldChg chg="modSp add mod">
        <pc:chgData name="Carlos Galindez" userId="229f387d-6533-425c-bffd-3e4619419b4f" providerId="ADAL" clId="{D3E6D158-87D6-5D40-841B-7FDD39EF4835}" dt="2023-10-20T00:43:45.070" v="469" actId="14100"/>
        <pc:sldMkLst>
          <pc:docMk/>
          <pc:sldMk cId="3245171765" sldId="273"/>
        </pc:sldMkLst>
        <pc:spChg chg="mod">
          <ac:chgData name="Carlos Galindez" userId="229f387d-6533-425c-bffd-3e4619419b4f" providerId="ADAL" clId="{D3E6D158-87D6-5D40-841B-7FDD39EF4835}" dt="2023-10-20T00:43:45.070" v="469" actId="14100"/>
          <ac:spMkLst>
            <pc:docMk/>
            <pc:sldMk cId="3245171765" sldId="273"/>
            <ac:spMk id="3" creationId="{9FE0F2EB-4E32-32C8-3BFC-55B0F657E36C}"/>
          </ac:spMkLst>
        </pc:spChg>
        <pc:picChg chg="mod">
          <ac:chgData name="Carlos Galindez" userId="229f387d-6533-425c-bffd-3e4619419b4f" providerId="ADAL" clId="{D3E6D158-87D6-5D40-841B-7FDD39EF4835}" dt="2023-10-20T00:43:41.397" v="468" actId="1076"/>
          <ac:picMkLst>
            <pc:docMk/>
            <pc:sldMk cId="3245171765" sldId="273"/>
            <ac:picMk id="5122" creationId="{5A92D5DF-4F7C-B148-C852-01C7C5D0B2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56971-280A-488D-8048-092BE943A6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626A92-B5A1-4FD8-A29C-73D78C8B1F87}">
      <dgm:prSet/>
      <dgm:spPr/>
      <dgm:t>
        <a:bodyPr/>
        <a:lstStyle/>
        <a:p>
          <a:r>
            <a:rPr lang="en-US" dirty="0"/>
            <a:t>To illustrate the concepts of regression, we will consider classic least-</a:t>
          </a:r>
          <a:r>
            <a:rPr lang="en-US" dirty="0" err="1"/>
            <a:t>squarespolynomial</a:t>
          </a:r>
          <a:r>
            <a:rPr lang="en-US" dirty="0"/>
            <a:t> fitting for characterizing trends in data. </a:t>
          </a:r>
        </a:p>
      </dgm:t>
    </dgm:pt>
    <dgm:pt modelId="{F293DCE4-C604-4C1B-B081-30A4FF600FCA}" type="parTrans" cxnId="{DB3317B8-17EE-4F57-A785-9DA5A3D562ED}">
      <dgm:prSet/>
      <dgm:spPr/>
      <dgm:t>
        <a:bodyPr/>
        <a:lstStyle/>
        <a:p>
          <a:endParaRPr lang="en-US"/>
        </a:p>
      </dgm:t>
    </dgm:pt>
    <dgm:pt modelId="{3A4C2090-B32C-4CAA-B852-FB4F477F5EEA}" type="sibTrans" cxnId="{DB3317B8-17EE-4F57-A785-9DA5A3D562ED}">
      <dgm:prSet/>
      <dgm:spPr/>
      <dgm:t>
        <a:bodyPr/>
        <a:lstStyle/>
        <a:p>
          <a:endParaRPr lang="en-US"/>
        </a:p>
      </dgm:t>
    </dgm:pt>
    <dgm:pt modelId="{A527AF6E-FDC0-4363-A50A-6457A1573B9B}">
      <dgm:prSet/>
      <dgm:spPr/>
      <dgm:t>
        <a:bodyPr/>
        <a:lstStyle/>
        <a:p>
          <a:r>
            <a:rPr lang="en-US" b="1" dirty="0"/>
            <a:t>The concept is straightforward and simple</a:t>
          </a:r>
          <a:r>
            <a:rPr lang="en-US" dirty="0"/>
            <a:t>: use a simple function to describe a trend by minimizing the sum-square error between the selected function f (·) and its fit to the data</a:t>
          </a:r>
        </a:p>
      </dgm:t>
    </dgm:pt>
    <dgm:pt modelId="{FDD8F293-A8CF-4B0C-B005-034E10C40D35}" type="parTrans" cxnId="{7E0F8D40-D1A7-4C43-B06A-81E4E4EF5DED}">
      <dgm:prSet/>
      <dgm:spPr/>
      <dgm:t>
        <a:bodyPr/>
        <a:lstStyle/>
        <a:p>
          <a:endParaRPr lang="en-US"/>
        </a:p>
      </dgm:t>
    </dgm:pt>
    <dgm:pt modelId="{AE5F3C0D-7D86-49EB-82A8-AA9DA3892D9C}" type="sibTrans" cxnId="{7E0F8D40-D1A7-4C43-B06A-81E4E4EF5DED}">
      <dgm:prSet/>
      <dgm:spPr/>
      <dgm:t>
        <a:bodyPr/>
        <a:lstStyle/>
        <a:p>
          <a:endParaRPr lang="en-US"/>
        </a:p>
      </dgm:t>
    </dgm:pt>
    <dgm:pt modelId="{22B60A73-0623-457F-8A6E-C08A8E22E405}">
      <dgm:prSet/>
      <dgm:spPr/>
      <dgm:t>
        <a:bodyPr/>
        <a:lstStyle/>
        <a:p>
          <a:r>
            <a:rPr lang="en-US"/>
            <a:t>Classical curve fitting is formulated as a simple solution of Ax = b. </a:t>
          </a:r>
        </a:p>
      </dgm:t>
    </dgm:pt>
    <dgm:pt modelId="{66256043-20AD-43D0-A39B-88E2078757AA}" type="parTrans" cxnId="{03747AA8-2AFD-42AE-B3AE-D6DBBC944E62}">
      <dgm:prSet/>
      <dgm:spPr/>
      <dgm:t>
        <a:bodyPr/>
        <a:lstStyle/>
        <a:p>
          <a:endParaRPr lang="en-US"/>
        </a:p>
      </dgm:t>
    </dgm:pt>
    <dgm:pt modelId="{A218E06B-B9C7-4062-B103-6135EEEBB526}" type="sibTrans" cxnId="{03747AA8-2AFD-42AE-B3AE-D6DBBC944E62}">
      <dgm:prSet/>
      <dgm:spPr/>
      <dgm:t>
        <a:bodyPr/>
        <a:lstStyle/>
        <a:p>
          <a:endParaRPr lang="en-US"/>
        </a:p>
      </dgm:t>
    </dgm:pt>
    <dgm:pt modelId="{3D1187FD-BF7F-274B-B86E-616D3CCDCCF2}" type="pres">
      <dgm:prSet presAssocID="{51856971-280A-488D-8048-092BE943A6F7}" presName="linear" presStyleCnt="0">
        <dgm:presLayoutVars>
          <dgm:animLvl val="lvl"/>
          <dgm:resizeHandles val="exact"/>
        </dgm:presLayoutVars>
      </dgm:prSet>
      <dgm:spPr/>
    </dgm:pt>
    <dgm:pt modelId="{45015880-B3A1-CE48-BA8F-DB50B43E9E0B}" type="pres">
      <dgm:prSet presAssocID="{A6626A92-B5A1-4FD8-A29C-73D78C8B1F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B0E09F-61F7-8944-A1BC-8B57A5611BAC}" type="pres">
      <dgm:prSet presAssocID="{3A4C2090-B32C-4CAA-B852-FB4F477F5EEA}" presName="spacer" presStyleCnt="0"/>
      <dgm:spPr/>
    </dgm:pt>
    <dgm:pt modelId="{BAE12F19-D8F2-8C42-99D9-24E692F881E8}" type="pres">
      <dgm:prSet presAssocID="{A527AF6E-FDC0-4363-A50A-6457A1573B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06324A-F5F3-3C42-8179-0255056F468C}" type="pres">
      <dgm:prSet presAssocID="{AE5F3C0D-7D86-49EB-82A8-AA9DA3892D9C}" presName="spacer" presStyleCnt="0"/>
      <dgm:spPr/>
    </dgm:pt>
    <dgm:pt modelId="{5D8CC60F-5C52-324D-9AE4-98877E9040B5}" type="pres">
      <dgm:prSet presAssocID="{22B60A73-0623-457F-8A6E-C08A8E22E4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DE5327-9CD6-3545-8CE8-48785C31B926}" type="presOf" srcId="{22B60A73-0623-457F-8A6E-C08A8E22E405}" destId="{5D8CC60F-5C52-324D-9AE4-98877E9040B5}" srcOrd="0" destOrd="0" presId="urn:microsoft.com/office/officeart/2005/8/layout/vList2"/>
    <dgm:cxn modelId="{7E0F8D40-D1A7-4C43-B06A-81E4E4EF5DED}" srcId="{51856971-280A-488D-8048-092BE943A6F7}" destId="{A527AF6E-FDC0-4363-A50A-6457A1573B9B}" srcOrd="1" destOrd="0" parTransId="{FDD8F293-A8CF-4B0C-B005-034E10C40D35}" sibTransId="{AE5F3C0D-7D86-49EB-82A8-AA9DA3892D9C}"/>
    <dgm:cxn modelId="{FC9A4142-9436-2B47-B501-D665B23B7259}" type="presOf" srcId="{A527AF6E-FDC0-4363-A50A-6457A1573B9B}" destId="{BAE12F19-D8F2-8C42-99D9-24E692F881E8}" srcOrd="0" destOrd="0" presId="urn:microsoft.com/office/officeart/2005/8/layout/vList2"/>
    <dgm:cxn modelId="{13960C74-BF8E-6945-A2BE-1116E2585847}" type="presOf" srcId="{A6626A92-B5A1-4FD8-A29C-73D78C8B1F87}" destId="{45015880-B3A1-CE48-BA8F-DB50B43E9E0B}" srcOrd="0" destOrd="0" presId="urn:microsoft.com/office/officeart/2005/8/layout/vList2"/>
    <dgm:cxn modelId="{03747AA8-2AFD-42AE-B3AE-D6DBBC944E62}" srcId="{51856971-280A-488D-8048-092BE943A6F7}" destId="{22B60A73-0623-457F-8A6E-C08A8E22E405}" srcOrd="2" destOrd="0" parTransId="{66256043-20AD-43D0-A39B-88E2078757AA}" sibTransId="{A218E06B-B9C7-4062-B103-6135EEEBB526}"/>
    <dgm:cxn modelId="{B8ABB2B5-2702-2D40-B93F-8CA1484CB64E}" type="presOf" srcId="{51856971-280A-488D-8048-092BE943A6F7}" destId="{3D1187FD-BF7F-274B-B86E-616D3CCDCCF2}" srcOrd="0" destOrd="0" presId="urn:microsoft.com/office/officeart/2005/8/layout/vList2"/>
    <dgm:cxn modelId="{DB3317B8-17EE-4F57-A785-9DA5A3D562ED}" srcId="{51856971-280A-488D-8048-092BE943A6F7}" destId="{A6626A92-B5A1-4FD8-A29C-73D78C8B1F87}" srcOrd="0" destOrd="0" parTransId="{F293DCE4-C604-4C1B-B081-30A4FF600FCA}" sibTransId="{3A4C2090-B32C-4CAA-B852-FB4F477F5EEA}"/>
    <dgm:cxn modelId="{7887FE58-E168-344B-8F45-AE90A19A5C5F}" type="presParOf" srcId="{3D1187FD-BF7F-274B-B86E-616D3CCDCCF2}" destId="{45015880-B3A1-CE48-BA8F-DB50B43E9E0B}" srcOrd="0" destOrd="0" presId="urn:microsoft.com/office/officeart/2005/8/layout/vList2"/>
    <dgm:cxn modelId="{C2F46F8A-C91A-1541-89C7-00F7AEB28FBE}" type="presParOf" srcId="{3D1187FD-BF7F-274B-B86E-616D3CCDCCF2}" destId="{E8B0E09F-61F7-8944-A1BC-8B57A5611BAC}" srcOrd="1" destOrd="0" presId="urn:microsoft.com/office/officeart/2005/8/layout/vList2"/>
    <dgm:cxn modelId="{A4CD408A-DC00-3F42-BE64-132FFB9A2366}" type="presParOf" srcId="{3D1187FD-BF7F-274B-B86E-616D3CCDCCF2}" destId="{BAE12F19-D8F2-8C42-99D9-24E692F881E8}" srcOrd="2" destOrd="0" presId="urn:microsoft.com/office/officeart/2005/8/layout/vList2"/>
    <dgm:cxn modelId="{00FBB78E-3081-E14E-A6E7-3304C8F54FA7}" type="presParOf" srcId="{3D1187FD-BF7F-274B-B86E-616D3CCDCCF2}" destId="{C406324A-F5F3-3C42-8179-0255056F468C}" srcOrd="3" destOrd="0" presId="urn:microsoft.com/office/officeart/2005/8/layout/vList2"/>
    <dgm:cxn modelId="{F6E5C43C-123B-0B45-8F02-E01ADB9F948D}" type="presParOf" srcId="{3D1187FD-BF7F-274B-B86E-616D3CCDCCF2}" destId="{5D8CC60F-5C52-324D-9AE4-98877E9040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15880-B3A1-CE48-BA8F-DB50B43E9E0B}">
      <dsp:nvSpPr>
        <dsp:cNvPr id="0" name=""/>
        <dsp:cNvSpPr/>
      </dsp:nvSpPr>
      <dsp:spPr>
        <a:xfrm>
          <a:off x="0" y="189139"/>
          <a:ext cx="6245265" cy="16909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illustrate the concepts of regression, we will consider classic least-</a:t>
          </a:r>
          <a:r>
            <a:rPr lang="en-US" sz="2400" kern="1200" dirty="0" err="1"/>
            <a:t>squarespolynomial</a:t>
          </a:r>
          <a:r>
            <a:rPr lang="en-US" sz="2400" kern="1200" dirty="0"/>
            <a:t> fitting for characterizing trends in data. </a:t>
          </a:r>
        </a:p>
      </dsp:txBody>
      <dsp:txXfrm>
        <a:off x="82545" y="271684"/>
        <a:ext cx="6080175" cy="1525852"/>
      </dsp:txXfrm>
    </dsp:sp>
    <dsp:sp modelId="{BAE12F19-D8F2-8C42-99D9-24E692F881E8}">
      <dsp:nvSpPr>
        <dsp:cNvPr id="0" name=""/>
        <dsp:cNvSpPr/>
      </dsp:nvSpPr>
      <dsp:spPr>
        <a:xfrm>
          <a:off x="0" y="1949202"/>
          <a:ext cx="6245265" cy="169094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The concept is straightforward and simple</a:t>
          </a:r>
          <a:r>
            <a:rPr lang="en-US" sz="2400" kern="1200" dirty="0"/>
            <a:t>: use a simple function to describe a trend by minimizing the sum-square error between the selected function f (·) and its fit to the data</a:t>
          </a:r>
        </a:p>
      </dsp:txBody>
      <dsp:txXfrm>
        <a:off x="82545" y="2031747"/>
        <a:ext cx="6080175" cy="1525852"/>
      </dsp:txXfrm>
    </dsp:sp>
    <dsp:sp modelId="{5D8CC60F-5C52-324D-9AE4-98877E9040B5}">
      <dsp:nvSpPr>
        <dsp:cNvPr id="0" name=""/>
        <dsp:cNvSpPr/>
      </dsp:nvSpPr>
      <dsp:spPr>
        <a:xfrm>
          <a:off x="0" y="3709264"/>
          <a:ext cx="6245265" cy="16909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Classical curve fitting is formulated as a simple solution of Ax = b. </a:t>
          </a:r>
        </a:p>
      </dsp:txBody>
      <dsp:txXfrm>
        <a:off x="82545" y="3791809"/>
        <a:ext cx="6080175" cy="152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02B3-96D0-2DEC-E9F7-2191D63E8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A81C-1EB7-1097-313B-7C7944839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8564-2893-7177-0ECD-8FF580A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3F49-B628-32BC-9FD1-7EB556E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E9C6-4E8E-5918-E35D-9FF0E8D3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72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7AF5-7F53-4E85-7AB7-8379DEDD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CF4E8-8236-52EB-BF9D-A90E96209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8298-5806-55D1-9FA0-FDA02862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90C9-119A-B8B0-E83B-D1699299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79510-E1FE-BD00-5766-4057388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012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0FF4-F9AA-0018-2D8E-1E77C17C8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477BC-8975-712C-7F64-373DAFC8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5BE3-90F1-E25B-2762-641A1DCA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70E3-03A0-4795-4949-C281CF4B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782-5FA5-E0CD-3E15-04CE2C8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1976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50D3-B098-0120-44E9-AAF41EED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AC42-CF86-8603-E280-88B395D2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7DC0-17C6-44FC-B929-BCC6EB8B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9719-284B-F0C7-F89F-DD153B98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936D-51F7-F3AF-7A46-50AFA92F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8160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DB41-DEA1-BCAE-B04B-34038A85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0CC1-58AD-1BE4-727E-1B882986E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F2B9-3796-A1B0-6FDA-51096EAD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23162-B329-B8DE-7F6C-DDAEE1A6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1722-4BFB-82B1-1613-EF8FA9A8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333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44ED-EC80-92D9-2A39-74283F2C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D67B-41BF-1F46-0891-A69583C80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CCF0E-BC7D-2774-B326-D123CC67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006D-A842-890F-4002-A554A603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32F9B-8C4C-1AD6-ED41-285A343A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A484-A73E-CCD8-D857-A6236976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1868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CBF1-CB26-53A2-613D-7BD89DCC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FB17-ACFC-DA33-A4F4-CAD4C9ED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79F63-A109-9CDD-4ED8-CB3A3190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0430B-09BE-A9D2-134B-9A7C8352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E1706-E40D-E982-AA54-E0BE09354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683C7-1018-51E2-97DE-51480BAA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17EC4-4959-3B7D-38E1-76D85528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5DB75-79CE-7F2A-224E-C796F7F6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5362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8A73-DC9F-EBDB-507E-3D664624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5B6CE-5120-E833-5D8B-7957BE6A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D92DD-C61B-C306-95A7-C499AFEF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FB695-3D2F-1F07-13EF-9915951D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4396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375B-260C-0D65-6E42-D29A76EF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8C7E5-3595-5A18-FE4D-3F8B4F87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57C8-4289-CC8E-673F-C9E9F758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832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330E-673F-C052-DF49-10F0568A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FF71-926F-8F03-1AE3-0992E16E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69AA-8D61-2541-2F1D-3D3B751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C5C05-C623-DF42-8436-EAF7851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E0E8-3422-88C7-AE51-4E1E86E8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92D3-3033-3AF2-2FBD-C2D7183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029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1A76-619C-9590-8814-5FE5F12F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9F37C-231E-9295-0657-E828D7E8B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39B15-5611-9127-F90F-1E2B7215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90831-B266-7BB3-137E-39F59FA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D560B-AAB0-66A7-5609-93BC578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70A0-417B-209D-E5EA-477199EA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4027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BB6E9-0B98-49A4-8BBB-F2C1F639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F918-852C-6204-D7E2-9091DA81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C953-091F-9936-DF9A-1D4DAB741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0172-20B7-C548-9D44-5BB853C7A4B8}" type="datetimeFigureOut">
              <a:rPr lang="en-CO" smtClean="0"/>
              <a:t>19/10/23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E537-8592-D0F0-9436-54044F506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BB80-DD19-0BC0-135D-B1F6E332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66BCE-1632-EF4F-8702-BF35542AF7A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884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BFC1-1EB0-0FB4-DA4A-287C9E813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and Model Selection 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EF83E-EF36-BF7D-DFC5-74BF654E7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238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Data linearization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248B3-D8F0-9451-8F4A-42807A28F052}"/>
              </a:ext>
            </a:extLst>
          </p:cNvPr>
          <p:cNvSpPr txBox="1"/>
          <p:nvPr/>
        </p:nvSpPr>
        <p:spPr>
          <a:xfrm>
            <a:off x="4614040" y="466635"/>
            <a:ext cx="7294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Although a powerful method, the minimization procedure for general fitting of arbitrary functions results in equations which are nontrivial to solve.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3532C-06E2-721A-6E67-05C09FA07D49}"/>
              </a:ext>
            </a:extLst>
          </p:cNvPr>
          <p:cNvSpPr txBox="1"/>
          <p:nvPr/>
        </p:nvSpPr>
        <p:spPr>
          <a:xfrm>
            <a:off x="504497" y="1596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Specifically, consider fitting data to the exponential function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E5AA3-2030-875A-D42C-322582B0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79" y="1508453"/>
            <a:ext cx="2921000" cy="5461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F793C47-55E1-D174-169C-C2390E3A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002" y="2678468"/>
            <a:ext cx="7772400" cy="34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2B285609-B8BC-6125-9FC6-AB750258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030009"/>
            <a:ext cx="6743700" cy="220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Data linearization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214D6-FE48-114B-FCFD-5F74D8F1F105}"/>
              </a:ext>
            </a:extLst>
          </p:cNvPr>
          <p:cNvSpPr txBox="1"/>
          <p:nvPr/>
        </p:nvSpPr>
        <p:spPr>
          <a:xfrm>
            <a:off x="428515" y="1120468"/>
            <a:ext cx="54386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This system of equations is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nonlinear</a:t>
            </a:r>
            <a:r>
              <a:rPr lang="en-US" sz="1800" dirty="0">
                <a:effectLst/>
                <a:latin typeface="URWPalladioL"/>
              </a:rPr>
              <a:t> and cannot be solved in a straightforward fashion. </a:t>
            </a:r>
          </a:p>
          <a:p>
            <a:endParaRPr lang="en-US" dirty="0"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Indeed, a solution may not even exist. Or many solution may exist.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We will describe a possible iterative procedure,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called gradient descent</a:t>
            </a:r>
            <a:r>
              <a:rPr lang="en-US" sz="1800" dirty="0">
                <a:effectLst/>
                <a:latin typeface="URWPalladioL"/>
              </a:rPr>
              <a:t>, for solving this nonlinear system of equations.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53B87-9AB0-4A5A-DB5B-848A28A8AC5A}"/>
              </a:ext>
            </a:extLst>
          </p:cNvPr>
          <p:cNvSpPr txBox="1"/>
          <p:nvPr/>
        </p:nvSpPr>
        <p:spPr>
          <a:xfrm>
            <a:off x="6968357" y="537395"/>
            <a:ext cx="375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This in turn leads to the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CMSY10"/>
              </a:rPr>
              <a:t>×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URWPalladioL"/>
              </a:rPr>
              <a:t>system: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39CDD-BCC7-F88E-3306-4CA64A4FC794}"/>
              </a:ext>
            </a:extLst>
          </p:cNvPr>
          <p:cNvSpPr txBox="1"/>
          <p:nvPr/>
        </p:nvSpPr>
        <p:spPr>
          <a:xfrm>
            <a:off x="835318" y="3992948"/>
            <a:ext cx="576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To avoid the difficulty of solving this nonlinear system, the exponential fit can be </a:t>
            </a:r>
            <a:r>
              <a:rPr lang="en-US" sz="1800" i="1" dirty="0">
                <a:effectLst/>
                <a:latin typeface="URWPalladioL"/>
              </a:rPr>
              <a:t>linearized </a:t>
            </a:r>
            <a:r>
              <a:rPr lang="en-US" sz="1800" dirty="0">
                <a:effectLst/>
                <a:latin typeface="URWPalladioL"/>
              </a:rPr>
              <a:t>by the transformation:</a:t>
            </a:r>
            <a:endParaRPr lang="en-US" dirty="0"/>
          </a:p>
        </p:txBody>
      </p:sp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097743B-FB4E-CE31-FBE2-60E22E82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54" y="3618192"/>
            <a:ext cx="1575197" cy="1384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E57ADB-5E0B-0394-7C3B-F2827F4497C1}"/>
              </a:ext>
            </a:extLst>
          </p:cNvPr>
          <p:cNvSpPr txBox="1"/>
          <p:nvPr/>
        </p:nvSpPr>
        <p:spPr>
          <a:xfrm>
            <a:off x="9101959" y="3914789"/>
            <a:ext cx="2375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Then the fit function:</a:t>
            </a:r>
            <a:br>
              <a:rPr lang="en-US" sz="1800" dirty="0">
                <a:effectLst/>
                <a:latin typeface="URWPalladioL"/>
              </a:rPr>
            </a:br>
            <a:endParaRPr lang="en-US" dirty="0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5AEB9E5B-CEDE-EE19-8341-D34040EE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54" y="4326579"/>
            <a:ext cx="3454400" cy="533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1410F5-05C9-E726-D406-EAD4D36D17C3}"/>
              </a:ext>
            </a:extLst>
          </p:cNvPr>
          <p:cNvSpPr txBox="1"/>
          <p:nvPr/>
        </p:nvSpPr>
        <p:spPr>
          <a:xfrm>
            <a:off x="549168" y="5002456"/>
            <a:ext cx="5546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can be linearized by taking the natural log of both sides: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0C6F60-2F93-04D3-E530-55B68764B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55" y="5349451"/>
            <a:ext cx="11149690" cy="5265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4F963F-7ADD-DC41-841C-43F6673B75EF}"/>
              </a:ext>
            </a:extLst>
          </p:cNvPr>
          <p:cNvSpPr txBox="1"/>
          <p:nvPr/>
        </p:nvSpPr>
        <p:spPr>
          <a:xfrm>
            <a:off x="950768" y="6259184"/>
            <a:ext cx="408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By fitting to the natural log of the </a:t>
            </a:r>
            <a:r>
              <a:rPr lang="en-US" sz="1800" dirty="0">
                <a:effectLst/>
                <a:latin typeface="CMMI12"/>
              </a:rPr>
              <a:t>y</a:t>
            </a:r>
            <a:r>
              <a:rPr lang="en-US" sz="1800" dirty="0">
                <a:effectLst/>
                <a:latin typeface="URWPalladioL"/>
              </a:rPr>
              <a:t>-data: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791599-1A51-569F-6C3D-55B60BD0B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662" y="6195664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24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CDF5-F5E5-14F1-C284-CBA7A7D6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Tarea: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F2EB-4E32-32C8-3BFC-55B0F657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80"/>
            <a:ext cx="6689124" cy="5087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O" sz="2600" dirty="0"/>
              <a:t>Parte 1: </a:t>
            </a:r>
          </a:p>
          <a:p>
            <a:r>
              <a:rPr lang="en-US" sz="2600" dirty="0"/>
              <a:t>Tome </a:t>
            </a:r>
            <a:r>
              <a:rPr lang="en-US" sz="2600" dirty="0" err="1"/>
              <a:t>datos</a:t>
            </a:r>
            <a:r>
              <a:rPr lang="en-US" sz="2600" dirty="0"/>
              <a:t> con </a:t>
            </a:r>
            <a:r>
              <a:rPr lang="en-US" sz="2600" dirty="0" err="1"/>
              <a:t>una</a:t>
            </a:r>
            <a:r>
              <a:rPr lang="en-US" sz="2600" dirty="0"/>
              <a:t> </a:t>
            </a:r>
            <a:r>
              <a:rPr lang="en-US" sz="2600" dirty="0" err="1"/>
              <a:t>tendencia</a:t>
            </a:r>
            <a:r>
              <a:rPr lang="en-US" sz="2600" dirty="0"/>
              <a:t> lineal, </a:t>
            </a:r>
            <a:r>
              <a:rPr lang="en-US" sz="2600" dirty="0" err="1"/>
              <a:t>pueden</a:t>
            </a:r>
            <a:r>
              <a:rPr lang="en-US" sz="2600" dirty="0"/>
              <a:t> ser </a:t>
            </a:r>
            <a:r>
              <a:rPr lang="en-US" sz="2600" dirty="0" err="1"/>
              <a:t>reales</a:t>
            </a:r>
            <a:r>
              <a:rPr lang="en-US" sz="2600" dirty="0"/>
              <a:t> o </a:t>
            </a:r>
            <a:r>
              <a:rPr lang="en-US" sz="2600" dirty="0" err="1"/>
              <a:t>simulados</a:t>
            </a:r>
            <a:r>
              <a:rPr lang="en-US" sz="2600" dirty="0"/>
              <a:t>. Si son </a:t>
            </a:r>
            <a:r>
              <a:rPr lang="en-US" sz="2600" dirty="0" err="1"/>
              <a:t>simulados</a:t>
            </a:r>
            <a:r>
              <a:rPr lang="en-US" sz="2600" dirty="0"/>
              <a:t>, use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función</a:t>
            </a:r>
            <a:r>
              <a:rPr lang="en-US" sz="2600" dirty="0"/>
              <a:t> de </a:t>
            </a:r>
            <a:r>
              <a:rPr lang="en-US" sz="2600" dirty="0" err="1"/>
              <a:t>números</a:t>
            </a:r>
            <a:r>
              <a:rPr lang="en-US" sz="2600" dirty="0"/>
              <a:t> </a:t>
            </a:r>
            <a:r>
              <a:rPr lang="en-US" sz="2600" dirty="0" err="1"/>
              <a:t>aleatoreos</a:t>
            </a:r>
            <a:r>
              <a:rPr lang="en-US" sz="2600" dirty="0"/>
              <a:t> para </a:t>
            </a:r>
            <a:r>
              <a:rPr lang="en-US" sz="2600" dirty="0" err="1"/>
              <a:t>generar</a:t>
            </a:r>
            <a:r>
              <a:rPr lang="en-US" sz="2600" dirty="0"/>
              <a:t> </a:t>
            </a:r>
            <a:r>
              <a:rPr lang="en-US" sz="2600" dirty="0" err="1"/>
              <a:t>cierta</a:t>
            </a:r>
            <a:r>
              <a:rPr lang="en-US" sz="2600" dirty="0"/>
              <a:t> </a:t>
            </a:r>
            <a:r>
              <a:rPr lang="en-US" sz="2600" dirty="0" err="1"/>
              <a:t>dispersión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los</a:t>
            </a:r>
            <a:r>
              <a:rPr lang="en-US" sz="2600" dirty="0"/>
              <a:t> </a:t>
            </a:r>
            <a:r>
              <a:rPr lang="en-US" sz="2600" dirty="0" err="1"/>
              <a:t>datos</a:t>
            </a:r>
            <a:r>
              <a:rPr lang="en-US" sz="2600" dirty="0"/>
              <a:t>, </a:t>
            </a:r>
            <a:r>
              <a:rPr lang="en-US" sz="2600" dirty="0" err="1"/>
              <a:t>tenga</a:t>
            </a:r>
            <a:r>
              <a:rPr lang="en-US" sz="2600" dirty="0"/>
              <a:t> </a:t>
            </a:r>
            <a:r>
              <a:rPr lang="en-US" sz="2600" dirty="0" err="1"/>
              <a:t>cuidado</a:t>
            </a:r>
            <a:r>
              <a:rPr lang="en-US" sz="2600" dirty="0"/>
              <a:t> con </a:t>
            </a:r>
            <a:r>
              <a:rPr lang="en-US" sz="2600" dirty="0" err="1"/>
              <a:t>el</a:t>
            </a:r>
            <a:r>
              <a:rPr lang="en-US" sz="2600" dirty="0"/>
              <a:t> valor </a:t>
            </a:r>
            <a:r>
              <a:rPr lang="en-US" sz="2600" dirty="0" err="1"/>
              <a:t>aleatoreo</a:t>
            </a:r>
            <a:r>
              <a:rPr lang="en-US" sz="2600" dirty="0"/>
              <a:t> </a:t>
            </a:r>
            <a:r>
              <a:rPr lang="en-US" sz="2600" dirty="0" err="1"/>
              <a:t>máximo</a:t>
            </a:r>
            <a:r>
              <a:rPr lang="en-US" sz="2600" dirty="0"/>
              <a:t>. </a:t>
            </a:r>
          </a:p>
          <a:p>
            <a:r>
              <a:rPr lang="en-US" sz="2600" dirty="0"/>
              <a:t>Use </a:t>
            </a:r>
            <a:r>
              <a:rPr lang="en-US" sz="2600" dirty="0" err="1"/>
              <a:t>el</a:t>
            </a:r>
            <a:r>
              <a:rPr lang="en-US" sz="2600" dirty="0"/>
              <a:t> </a:t>
            </a:r>
            <a:r>
              <a:rPr lang="en-US" sz="2600" dirty="0" err="1"/>
              <a:t>método</a:t>
            </a:r>
            <a:r>
              <a:rPr lang="en-US" sz="2600" dirty="0"/>
              <a:t> </a:t>
            </a:r>
            <a:r>
              <a:rPr lang="en-US" sz="2600" dirty="0" err="1"/>
              <a:t>mostrado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clase</a:t>
            </a:r>
            <a:r>
              <a:rPr lang="en-US" sz="2600" dirty="0"/>
              <a:t> y </a:t>
            </a:r>
            <a:r>
              <a:rPr lang="en-US" sz="2600" dirty="0" err="1"/>
              <a:t>emplee</a:t>
            </a:r>
            <a:r>
              <a:rPr lang="en-US" sz="2600" dirty="0"/>
              <a:t> las </a:t>
            </a:r>
            <a:r>
              <a:rPr lang="en-US" sz="2600" dirty="0" err="1"/>
              <a:t>tres</a:t>
            </a:r>
            <a:r>
              <a:rPr lang="en-US" sz="2600" dirty="0"/>
              <a:t> </a:t>
            </a:r>
            <a:r>
              <a:rPr lang="en-US" sz="2600" dirty="0" err="1"/>
              <a:t>normas</a:t>
            </a:r>
            <a:r>
              <a:rPr lang="en-US" sz="2600" dirty="0"/>
              <a:t> </a:t>
            </a:r>
            <a:r>
              <a:rPr lang="en-US" sz="2600" dirty="0" err="1"/>
              <a:t>mostradas</a:t>
            </a:r>
            <a:r>
              <a:rPr lang="en-US" sz="2600" dirty="0"/>
              <a:t> para </a:t>
            </a:r>
            <a:r>
              <a:rPr lang="en-US" sz="2600" dirty="0" err="1"/>
              <a:t>generar</a:t>
            </a:r>
            <a:r>
              <a:rPr lang="en-US" sz="2600" dirty="0"/>
              <a:t> </a:t>
            </a:r>
            <a:r>
              <a:rPr lang="en-US" sz="2600" dirty="0" err="1"/>
              <a:t>una</a:t>
            </a:r>
            <a:r>
              <a:rPr lang="en-US" sz="2600" dirty="0"/>
              <a:t> </a:t>
            </a:r>
            <a:r>
              <a:rPr lang="en-US" sz="2600" dirty="0" err="1"/>
              <a:t>regresión</a:t>
            </a:r>
            <a:r>
              <a:rPr lang="en-US" sz="2600" dirty="0"/>
              <a:t> lineal.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omework Time - Rainbow Spongbob | Make a Meme">
            <a:extLst>
              <a:ext uri="{FF2B5EF4-FFF2-40B4-BE49-F238E27FC236}">
                <a16:creationId xmlns:a16="http://schemas.microsoft.com/office/drawing/2014/main" id="{5A92D5DF-4F7C-B148-C852-01C7C5D0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22" y="265780"/>
            <a:ext cx="3826476" cy="31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7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FA85D-3D06-86A2-E393-CB03BE598D24}"/>
              </a:ext>
            </a:extLst>
          </p:cNvPr>
          <p:cNvSpPr txBox="1"/>
          <p:nvPr/>
        </p:nvSpPr>
        <p:spPr>
          <a:xfrm>
            <a:off x="420414" y="3566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URWPalladioL"/>
              </a:rPr>
              <a:t>Classic curve fitting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A269E-287B-3D86-89B1-00641B142AAF}"/>
              </a:ext>
            </a:extLst>
          </p:cNvPr>
          <p:cNvSpPr txBox="1"/>
          <p:nvPr/>
        </p:nvSpPr>
        <p:spPr>
          <a:xfrm>
            <a:off x="420414" y="986558"/>
            <a:ext cx="65479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URWPalladioL"/>
              </a:rPr>
              <a:t>Regression is a</a:t>
            </a:r>
            <a:r>
              <a:rPr lang="en-US" sz="1800" dirty="0">
                <a:effectLst/>
                <a:latin typeface="URWPalladioL"/>
              </a:rPr>
              <a:t> broader mathematical viewpoint of curve fitting.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Like curve fitting, regression attempts to estimate the relationship among variables using a variety of statistical tools. </a:t>
            </a:r>
            <a:endParaRPr lang="el-GR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8CC186E-3E5C-DF42-2B87-24BCEAA4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691" y="1104550"/>
            <a:ext cx="3054596" cy="1082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460C3-4DDA-2968-D0BA-6F14594F5DD1}"/>
              </a:ext>
            </a:extLst>
          </p:cNvPr>
          <p:cNvSpPr txBox="1"/>
          <p:nvPr/>
        </p:nvSpPr>
        <p:spPr>
          <a:xfrm>
            <a:off x="420414" y="2570736"/>
            <a:ext cx="114247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RWPalladioL"/>
              </a:rPr>
              <a:t>R</a:t>
            </a:r>
            <a:r>
              <a:rPr lang="en-US" sz="1800" dirty="0">
                <a:effectLst/>
                <a:latin typeface="URWPalladioL"/>
              </a:rPr>
              <a:t>egression function </a:t>
            </a:r>
            <a:r>
              <a:rPr lang="en-US" sz="1800" dirty="0">
                <a:effectLst/>
                <a:latin typeface="CMMI12"/>
              </a:rPr>
              <a:t>f</a:t>
            </a:r>
            <a:r>
              <a:rPr lang="en-US" sz="1800" dirty="0">
                <a:effectLst/>
                <a:latin typeface="CMR12"/>
              </a:rPr>
              <a:t>(</a:t>
            </a:r>
            <a:r>
              <a:rPr lang="en-US" sz="1800" dirty="0">
                <a:effectLst/>
                <a:latin typeface="CMSY10"/>
              </a:rPr>
              <a:t>·</a:t>
            </a:r>
            <a:r>
              <a:rPr lang="en-US" sz="1800" dirty="0">
                <a:effectLst/>
                <a:latin typeface="CMR12"/>
              </a:rPr>
              <a:t>) </a:t>
            </a:r>
            <a:r>
              <a:rPr lang="en-US" sz="1800" dirty="0">
                <a:effectLst/>
                <a:latin typeface="URWPalladioL"/>
              </a:rPr>
              <a:t>is typically prescribed and the parameters </a:t>
            </a:r>
            <a:r>
              <a:rPr lang="el-GR" sz="1800" dirty="0">
                <a:solidFill>
                  <a:schemeClr val="accent1"/>
                </a:solidFill>
                <a:effectLst/>
                <a:latin typeface="CMMIB10"/>
              </a:rPr>
              <a:t>β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are found by optimizing the </a:t>
            </a:r>
            <a:r>
              <a:rPr lang="en-US" sz="1800" i="1" dirty="0">
                <a:solidFill>
                  <a:schemeClr val="accent1"/>
                </a:solidFill>
                <a:effectLst/>
                <a:latin typeface="URWPalladioL"/>
              </a:rPr>
              <a:t>goodness-of-fit</a:t>
            </a:r>
            <a:r>
              <a:rPr lang="en-US" sz="1800" i="1" dirty="0">
                <a:effectLst/>
                <a:latin typeface="URWPalladioL"/>
              </a:rPr>
              <a:t> </a:t>
            </a:r>
            <a:r>
              <a:rPr lang="en-US" sz="1800" dirty="0">
                <a:effectLst/>
                <a:latin typeface="URWPalladioL"/>
              </a:rPr>
              <a:t>of this function to data.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Regression and curve fitting discover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relationships among variables by optimization</a:t>
            </a:r>
            <a:r>
              <a:rPr lang="en-US" sz="1800" dirty="0">
                <a:effectLst/>
                <a:latin typeface="URWPalladioL"/>
              </a:rPr>
              <a:t>. </a:t>
            </a:r>
          </a:p>
          <a:p>
            <a:endParaRPr lang="en-US" dirty="0"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Broadly speaking,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machine learning is framed around regression techniques</a:t>
            </a:r>
            <a:r>
              <a:rPr lang="en-US" sz="1800" dirty="0">
                <a:effectLst/>
                <a:latin typeface="URWPalladioL"/>
              </a:rPr>
              <a:t>, which are themselves framed around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optimization</a:t>
            </a:r>
            <a:r>
              <a:rPr lang="en-US" sz="1800" dirty="0">
                <a:effectLst/>
                <a:latin typeface="URWPalladioL"/>
              </a:rPr>
              <a:t> based on data.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Thus, at its absolute mathematical core,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machine learning and data science revolve around positing an optimization problem</a:t>
            </a:r>
            <a:r>
              <a:rPr lang="en-US" sz="1800" dirty="0">
                <a:effectLst/>
                <a:latin typeface="URWPalladioL"/>
              </a:rPr>
              <a:t>.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dirty="0">
                <a:latin typeface="URWPalladioL"/>
              </a:rPr>
              <a:t>T</a:t>
            </a:r>
            <a:r>
              <a:rPr lang="en-US" sz="1800" dirty="0">
                <a:effectLst/>
                <a:latin typeface="URWPalladioL"/>
              </a:rPr>
              <a:t>he success of optimization itself </a:t>
            </a:r>
            <a:r>
              <a:rPr lang="en-US" sz="1800" dirty="0">
                <a:solidFill>
                  <a:schemeClr val="accent1"/>
                </a:solidFill>
                <a:effectLst/>
                <a:latin typeface="URWPalladioL"/>
              </a:rPr>
              <a:t>depends critically on defining an </a:t>
            </a:r>
            <a:r>
              <a:rPr lang="en-US" sz="1800" i="1" dirty="0">
                <a:solidFill>
                  <a:schemeClr val="accent1"/>
                </a:solidFill>
                <a:effectLst/>
                <a:latin typeface="URWPalladioL"/>
              </a:rPr>
              <a:t>objective function </a:t>
            </a:r>
            <a:r>
              <a:rPr lang="en-US" sz="1800" dirty="0">
                <a:effectLst/>
                <a:latin typeface="URWPalladioL"/>
              </a:rPr>
              <a:t>to be optimized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1B75C-3869-CEB4-E6E2-0E49489F7294}"/>
              </a:ext>
            </a:extLst>
          </p:cNvPr>
          <p:cNvSpPr txBox="1"/>
          <p:nvPr/>
        </p:nvSpPr>
        <p:spPr>
          <a:xfrm>
            <a:off x="7245041" y="513149"/>
            <a:ext cx="3863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URWPalladioL"/>
              </a:rPr>
              <a:t>In what follows, we will consider curve fitting as a special case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2298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Least-squares fitting methods </a:t>
            </a:r>
            <a:endParaRPr lang="en-US" sz="8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2DB14833-B746-0629-B9F2-71454CF3BF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8201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47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Least-squares fitting methods </a:t>
            </a:r>
            <a:endParaRPr lang="en-US" sz="32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6658DD2-3BB0-82FF-5418-8F4A339F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1150884"/>
            <a:ext cx="7772400" cy="137021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AE11646-2F24-96AF-7230-9DF9C338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7" y="2828487"/>
            <a:ext cx="8582020" cy="123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3C8C80-3317-4AAD-BF35-0F53CAC4C9DD}"/>
              </a:ext>
            </a:extLst>
          </p:cNvPr>
          <p:cNvSpPr/>
          <p:nvPr/>
        </p:nvSpPr>
        <p:spPr>
          <a:xfrm>
            <a:off x="8492358" y="3673756"/>
            <a:ext cx="746234" cy="447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2174815-54B7-BEE1-066B-E9D78BD86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83"/>
          <a:stretch/>
        </p:blipFill>
        <p:spPr>
          <a:xfrm>
            <a:off x="7575209" y="3673756"/>
            <a:ext cx="3962400" cy="4471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C765C32-04DB-EBD4-40AD-313982FE0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83" y="4818803"/>
            <a:ext cx="2578100" cy="5207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B4FFAEC9-907A-94ED-4B8F-BA3A101208B4}"/>
              </a:ext>
            </a:extLst>
          </p:cNvPr>
          <p:cNvSpPr/>
          <p:nvPr/>
        </p:nvSpPr>
        <p:spPr>
          <a:xfrm>
            <a:off x="6124761" y="3724630"/>
            <a:ext cx="951471" cy="35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429B7D-9D6A-D331-22F0-C37E1B63DF98}"/>
              </a:ext>
            </a:extLst>
          </p:cNvPr>
          <p:cNvSpPr txBox="1"/>
          <p:nvPr/>
        </p:nvSpPr>
        <p:spPr>
          <a:xfrm>
            <a:off x="243800" y="4881644"/>
            <a:ext cx="117043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URWPalladioL"/>
              </a:rPr>
              <a:t>Various error metrics can be minimized when approximating with a given function </a:t>
            </a:r>
            <a:r>
              <a:rPr lang="en-US" sz="1800" dirty="0">
                <a:effectLst/>
                <a:latin typeface="CMMI12"/>
              </a:rPr>
              <a:t>f </a:t>
            </a:r>
            <a:r>
              <a:rPr lang="en-US" sz="1800" dirty="0">
                <a:effectLst/>
                <a:latin typeface="CMR12"/>
              </a:rPr>
              <a:t>(</a:t>
            </a:r>
            <a:r>
              <a:rPr lang="en-US" sz="1800" dirty="0">
                <a:effectLst/>
                <a:latin typeface="CMMI12"/>
              </a:rPr>
              <a:t>x</a:t>
            </a:r>
            <a:r>
              <a:rPr lang="en-US" sz="1800" dirty="0">
                <a:effectLst/>
                <a:latin typeface="CMR12"/>
              </a:rPr>
              <a:t>)</a:t>
            </a:r>
            <a:r>
              <a:rPr lang="en-US" sz="1800" dirty="0">
                <a:effectLst/>
                <a:latin typeface="URWPalladioL"/>
              </a:rPr>
              <a:t>.</a:t>
            </a:r>
          </a:p>
          <a:p>
            <a:pPr algn="r"/>
            <a:r>
              <a:rPr lang="en-US" sz="1800" dirty="0">
                <a:effectLst/>
                <a:latin typeface="URWPalladioL"/>
              </a:rPr>
              <a:t> </a:t>
            </a:r>
          </a:p>
          <a:p>
            <a:pPr algn="r"/>
            <a:r>
              <a:rPr lang="en-US" sz="1800" dirty="0">
                <a:effectLst/>
                <a:latin typeface="URWPalladioL"/>
              </a:rPr>
              <a:t>The choice of error metric, or norm, used to compute a goodness- of-fit will be critical.</a:t>
            </a:r>
          </a:p>
          <a:p>
            <a:pPr algn="r"/>
            <a:r>
              <a:rPr lang="en-US" sz="1800" dirty="0">
                <a:effectLst/>
                <a:latin typeface="URWPalladioL"/>
              </a:rPr>
              <a:t> </a:t>
            </a:r>
          </a:p>
          <a:p>
            <a:pPr algn="r"/>
            <a:r>
              <a:rPr lang="en-US" sz="1800" dirty="0">
                <a:effectLst/>
                <a:latin typeface="URWPalladioL"/>
              </a:rPr>
              <a:t>Three standard possibilities are often considered which are associated with the </a:t>
            </a:r>
            <a:r>
              <a:rPr lang="en-US" sz="1800" dirty="0">
                <a:effectLst/>
                <a:latin typeface="CMMI12"/>
              </a:rPr>
              <a:t>l</a:t>
            </a:r>
            <a:r>
              <a:rPr lang="en-US" sz="1050" dirty="0">
                <a:effectLst/>
                <a:latin typeface="CMR8"/>
              </a:rPr>
              <a:t>2 </a:t>
            </a:r>
            <a:r>
              <a:rPr lang="en-US" sz="1800" dirty="0">
                <a:effectLst/>
                <a:latin typeface="URWPalladioL"/>
              </a:rPr>
              <a:t>(least-squares), </a:t>
            </a:r>
            <a:r>
              <a:rPr lang="en-US" sz="1800" dirty="0">
                <a:effectLst/>
                <a:latin typeface="CMMI12"/>
              </a:rPr>
              <a:t>l</a:t>
            </a:r>
            <a:r>
              <a:rPr lang="en-US" sz="1050" dirty="0">
                <a:effectLst/>
                <a:latin typeface="CMR8"/>
              </a:rPr>
              <a:t>1</a:t>
            </a:r>
            <a:r>
              <a:rPr lang="en-US" sz="1800" dirty="0">
                <a:effectLst/>
                <a:latin typeface="URWPalladioL"/>
              </a:rPr>
              <a:t>, and </a:t>
            </a:r>
            <a:r>
              <a:rPr lang="en-US" sz="1800" dirty="0">
                <a:effectLst/>
                <a:latin typeface="CMMI12"/>
              </a:rPr>
              <a:t>l</a:t>
            </a:r>
            <a:r>
              <a:rPr lang="en-US" sz="1050" dirty="0">
                <a:effectLst/>
                <a:latin typeface="CMSY8"/>
              </a:rPr>
              <a:t>∞ </a:t>
            </a:r>
            <a:r>
              <a:rPr lang="en-US" sz="1800" dirty="0">
                <a:effectLst/>
                <a:latin typeface="URWPalladioL"/>
              </a:rPr>
              <a:t>norms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5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Least-squares fitting methods </a:t>
            </a:r>
            <a:endParaRPr lang="en-US" sz="32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C9F572A-2246-96F2-2B09-7C5CFAB1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6" y="1565361"/>
            <a:ext cx="7772400" cy="2676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AA8789-6FB2-885A-7C11-8F91B58DC914}"/>
              </a:ext>
            </a:extLst>
          </p:cNvPr>
          <p:cNvSpPr txBox="1"/>
          <p:nvPr/>
        </p:nvSpPr>
        <p:spPr>
          <a:xfrm>
            <a:off x="733666" y="4465130"/>
            <a:ext cx="10207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In addition to these norms, one can more broadly consider the error based on the </a:t>
            </a:r>
            <a:r>
              <a:rPr lang="en-US" sz="1800" dirty="0" err="1">
                <a:effectLst/>
                <a:latin typeface="CMMI12"/>
              </a:rPr>
              <a:t>l</a:t>
            </a:r>
            <a:r>
              <a:rPr lang="en-US" sz="1050" dirty="0" err="1">
                <a:effectLst/>
                <a:latin typeface="CMMI8"/>
              </a:rPr>
              <a:t>p</a:t>
            </a:r>
            <a:r>
              <a:rPr lang="en-US" sz="1800" dirty="0">
                <a:effectLst/>
                <a:latin typeface="URWPalladioL"/>
              </a:rPr>
              <a:t>-norm: </a:t>
            </a:r>
            <a:endParaRPr lang="en-US" dirty="0"/>
          </a:p>
        </p:txBody>
      </p:sp>
      <p:pic>
        <p:nvPicPr>
          <p:cNvPr id="17" name="Picture 1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AA45AA8-0E08-3159-1FED-81987F33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0" y="5057569"/>
            <a:ext cx="4889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65F61DC-5AF7-4855-C21A-2DB2F1B6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57" y="72208"/>
            <a:ext cx="8253803" cy="668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8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Least-squares line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7E1F7-5F2C-42F9-AFD5-7E0B26AC2659}"/>
              </a:ext>
            </a:extLst>
          </p:cNvPr>
          <p:cNvSpPr txBox="1"/>
          <p:nvPr/>
        </p:nvSpPr>
        <p:spPr>
          <a:xfrm>
            <a:off x="4235669" y="388147"/>
            <a:ext cx="76094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Least-squares fitting to linear models has critical advantages over other norms and metrics</a:t>
            </a:r>
            <a:r>
              <a:rPr lang="en-US" dirty="0">
                <a:latin typeface="URWPalladioL"/>
              </a:rPr>
              <a:t>: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Specifically, the optimization is inexpensive, since the error can be computed analytically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1C5A7-5B90-B0F1-3F63-F17390F83DB3}"/>
              </a:ext>
            </a:extLst>
          </p:cNvPr>
          <p:cNvSpPr txBox="1"/>
          <p:nvPr/>
        </p:nvSpPr>
        <p:spPr>
          <a:xfrm>
            <a:off x="346841" y="1933076"/>
            <a:ext cx="6579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To show this explicitly, consider applying the least- square fit criteria to the data points </a:t>
            </a:r>
            <a:r>
              <a:rPr lang="en-US" sz="1800" dirty="0">
                <a:effectLst/>
                <a:latin typeface="CMR12"/>
              </a:rPr>
              <a:t>(</a:t>
            </a:r>
            <a:r>
              <a:rPr lang="en-US" sz="1800" dirty="0" err="1">
                <a:effectLst/>
                <a:latin typeface="CMMI12"/>
              </a:rPr>
              <a:t>x</a:t>
            </a:r>
            <a:r>
              <a:rPr lang="en-US" sz="1050" dirty="0" err="1">
                <a:effectLst/>
                <a:latin typeface="CMMI8"/>
              </a:rPr>
              <a:t>k</a:t>
            </a:r>
            <a:r>
              <a:rPr lang="en-US" sz="1800" dirty="0" err="1">
                <a:effectLst/>
                <a:latin typeface="CMMI12"/>
              </a:rPr>
              <a:t>,y</a:t>
            </a:r>
            <a:r>
              <a:rPr lang="en-US" sz="1050" dirty="0" err="1">
                <a:effectLst/>
                <a:latin typeface="CMMI8"/>
              </a:rPr>
              <a:t>k</a:t>
            </a:r>
            <a:r>
              <a:rPr lang="en-US" sz="1800" dirty="0">
                <a:effectLst/>
                <a:latin typeface="CMR12"/>
              </a:rPr>
              <a:t>) </a:t>
            </a:r>
            <a:r>
              <a:rPr lang="en-US" sz="1800" dirty="0">
                <a:effectLst/>
                <a:latin typeface="URWPalladioL"/>
              </a:rPr>
              <a:t>where </a:t>
            </a:r>
            <a:r>
              <a:rPr lang="en-US" sz="1800" dirty="0">
                <a:effectLst/>
                <a:latin typeface="CMMI12"/>
              </a:rPr>
              <a:t>k </a:t>
            </a:r>
            <a:r>
              <a:rPr lang="en-US" sz="1800" dirty="0">
                <a:effectLst/>
                <a:latin typeface="CMR12"/>
              </a:rPr>
              <a:t>= 1</a:t>
            </a:r>
            <a:r>
              <a:rPr lang="en-US" sz="1800" dirty="0">
                <a:effectLst/>
                <a:latin typeface="CMMI12"/>
              </a:rPr>
              <a:t>,</a:t>
            </a:r>
            <a:r>
              <a:rPr lang="en-US" sz="1800" dirty="0">
                <a:effectLst/>
                <a:latin typeface="CMR12"/>
              </a:rPr>
              <a:t>2</a:t>
            </a:r>
            <a:r>
              <a:rPr lang="en-US" sz="1800" dirty="0">
                <a:effectLst/>
                <a:latin typeface="CMMI12"/>
              </a:rPr>
              <a:t>,</a:t>
            </a:r>
            <a:r>
              <a:rPr lang="en-US" sz="1800" dirty="0">
                <a:effectLst/>
                <a:latin typeface="CMR12"/>
              </a:rPr>
              <a:t>3</a:t>
            </a:r>
            <a:r>
              <a:rPr lang="en-US" sz="1800" dirty="0">
                <a:effectLst/>
                <a:latin typeface="CMMI12"/>
              </a:rPr>
              <a:t>,</a:t>
            </a:r>
            <a:r>
              <a:rPr lang="en-US" sz="1800" dirty="0">
                <a:effectLst/>
                <a:latin typeface="CMSY10"/>
              </a:rPr>
              <a:t>··· </a:t>
            </a:r>
            <a:r>
              <a:rPr lang="en-US" sz="1800" dirty="0">
                <a:effectLst/>
                <a:latin typeface="CMMI12"/>
              </a:rPr>
              <a:t>,n</a:t>
            </a:r>
            <a:r>
              <a:rPr lang="en-US" sz="1800" dirty="0">
                <a:effectLst/>
                <a:latin typeface="URWPalladioL"/>
              </a:rPr>
              <a:t>. To fit the curve :</a:t>
            </a: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D26395E-AD0D-643E-C80A-8411C7ADA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81" y="2033307"/>
            <a:ext cx="2451100" cy="546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AD23E-1EF8-3AF4-1E8A-E9BC67AFC6FE}"/>
              </a:ext>
            </a:extLst>
          </p:cNvPr>
          <p:cNvSpPr txBox="1"/>
          <p:nvPr/>
        </p:nvSpPr>
        <p:spPr>
          <a:xfrm>
            <a:off x="346841" y="282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to this data, the error </a:t>
            </a:r>
            <a:r>
              <a:rPr lang="en-US" sz="1800" dirty="0">
                <a:effectLst/>
                <a:latin typeface="CMMI12"/>
              </a:rPr>
              <a:t>E</a:t>
            </a:r>
            <a:r>
              <a:rPr lang="en-US" sz="1050" dirty="0">
                <a:effectLst/>
                <a:latin typeface="CMR8"/>
              </a:rPr>
              <a:t>2 </a:t>
            </a:r>
            <a:r>
              <a:rPr lang="en-US" sz="1800" dirty="0">
                <a:effectLst/>
                <a:latin typeface="URWPalladioL"/>
              </a:rPr>
              <a:t>is found by minimizing the sum: </a:t>
            </a:r>
            <a:endParaRPr lang="en-US" dirty="0"/>
          </a:p>
        </p:txBody>
      </p:sp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756DA5BD-0F02-9AAE-A20A-CED19B65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47" y="3194961"/>
            <a:ext cx="7226300" cy="114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F73A1F-405A-44A6-38C6-8D4F24026ABD}"/>
              </a:ext>
            </a:extLst>
          </p:cNvPr>
          <p:cNvSpPr txBox="1"/>
          <p:nvPr/>
        </p:nvSpPr>
        <p:spPr>
          <a:xfrm>
            <a:off x="683173" y="4928783"/>
            <a:ext cx="4414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Minimizing this sum requires differentiation. Specifically, the constants 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1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2 </a:t>
            </a:r>
            <a:r>
              <a:rPr lang="en-US" sz="1800" dirty="0">
                <a:effectLst/>
                <a:latin typeface="URWPalladioL"/>
              </a:rPr>
              <a:t>are chosen so that a minimum occurs. </a:t>
            </a:r>
          </a:p>
          <a:p>
            <a:r>
              <a:rPr lang="en-US" sz="1800" dirty="0">
                <a:effectLst/>
                <a:latin typeface="URWPalladioL"/>
              </a:rPr>
              <a:t>Thus, we require: </a:t>
            </a:r>
            <a:r>
              <a:rPr lang="en-US" sz="1800" dirty="0">
                <a:effectLst/>
                <a:latin typeface="CMMI12"/>
              </a:rPr>
              <a:t>∂E</a:t>
            </a:r>
            <a:r>
              <a:rPr lang="en-US" sz="1050" dirty="0">
                <a:effectLst/>
                <a:latin typeface="CMR8"/>
              </a:rPr>
              <a:t>2</a:t>
            </a:r>
            <a:r>
              <a:rPr lang="en-US" sz="1800" dirty="0">
                <a:effectLst/>
                <a:latin typeface="CMMI12"/>
              </a:rPr>
              <a:t>/∂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1 </a:t>
            </a:r>
            <a:r>
              <a:rPr lang="el-GR" sz="1800" dirty="0">
                <a:effectLst/>
                <a:latin typeface="CMR12"/>
              </a:rPr>
              <a:t>= 0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n-US" sz="1800" dirty="0">
                <a:effectLst/>
                <a:latin typeface="CMMI12"/>
              </a:rPr>
              <a:t>∂E</a:t>
            </a:r>
            <a:r>
              <a:rPr lang="en-US" sz="1050" dirty="0">
                <a:effectLst/>
                <a:latin typeface="CMR8"/>
              </a:rPr>
              <a:t>2</a:t>
            </a:r>
            <a:r>
              <a:rPr lang="en-US" sz="1800" dirty="0">
                <a:effectLst/>
                <a:latin typeface="CMMI12"/>
              </a:rPr>
              <a:t>/∂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2 </a:t>
            </a:r>
            <a:r>
              <a:rPr lang="el-GR" sz="1800" dirty="0">
                <a:effectLst/>
                <a:latin typeface="CMR12"/>
              </a:rPr>
              <a:t>= 0</a:t>
            </a:r>
            <a:r>
              <a:rPr lang="el-GR" sz="1800" dirty="0">
                <a:effectLst/>
                <a:latin typeface="URWPalladioL"/>
              </a:rPr>
              <a:t>. </a:t>
            </a:r>
            <a:endParaRPr lang="es-E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The minimization condition gives: </a:t>
            </a:r>
            <a:endParaRPr lang="en-US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6B3A5620-5F70-F98B-0941-A860A281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2" y="4673486"/>
            <a:ext cx="5628454" cy="19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Least-squares line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DB631-F527-3283-72C1-A6457F72CC9A}"/>
              </a:ext>
            </a:extLst>
          </p:cNvPr>
          <p:cNvSpPr txBox="1"/>
          <p:nvPr/>
        </p:nvSpPr>
        <p:spPr>
          <a:xfrm>
            <a:off x="1008994" y="1225103"/>
            <a:ext cx="3226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Upon rearranging, a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CMSY10"/>
              </a:rPr>
              <a:t>×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URWPalladioL"/>
              </a:rPr>
              <a:t>system of linear equations is found for </a:t>
            </a:r>
            <a:r>
              <a:rPr lang="en-US" sz="1800" dirty="0">
                <a:effectLst/>
                <a:latin typeface="CMMI12"/>
              </a:rPr>
              <a:t>A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n-US" sz="1800" dirty="0">
                <a:effectLst/>
                <a:latin typeface="CMMI12"/>
              </a:rPr>
              <a:t>B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C7CD6-1997-FC10-A93E-83D87C1E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72" y="1273257"/>
            <a:ext cx="7772400" cy="875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33D8D-4AAE-733D-F91F-4EAB3869ACCC}"/>
              </a:ext>
            </a:extLst>
          </p:cNvPr>
          <p:cNvSpPr txBox="1"/>
          <p:nvPr/>
        </p:nvSpPr>
        <p:spPr>
          <a:xfrm>
            <a:off x="504497" y="2494299"/>
            <a:ext cx="1141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This linear system of equations can be solved using the backslash command in MATLAB.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Thus</a:t>
            </a:r>
            <a:r>
              <a:rPr lang="en-US" dirty="0">
                <a:latin typeface="URWPalladioL"/>
              </a:rPr>
              <a:t>, </a:t>
            </a:r>
            <a:r>
              <a:rPr lang="en-US" sz="1800" dirty="0">
                <a:effectLst/>
                <a:latin typeface="URWPalladioL"/>
              </a:rPr>
              <a:t>an optimization procedure is unnecessary since the solution is computed exactly from a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CMSY10"/>
              </a:rPr>
              <a:t>×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URWPalladioL"/>
              </a:rPr>
              <a:t>matrix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2F233-C9F3-69CF-16CF-B3E123F22814}"/>
              </a:ext>
            </a:extLst>
          </p:cNvPr>
          <p:cNvSpPr txBox="1"/>
          <p:nvPr/>
        </p:nvSpPr>
        <p:spPr>
          <a:xfrm>
            <a:off x="504496" y="3797941"/>
            <a:ext cx="37311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This method can be easily generalized to higher polynomial fits.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In particular,  a parabolic fit to a set of data requires the fitting function:  </a:t>
            </a:r>
            <a:endParaRPr lang="en-US" dirty="0"/>
          </a:p>
        </p:txBody>
      </p:sp>
      <p:pic>
        <p:nvPicPr>
          <p:cNvPr id="19" name="Picture 18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49413093-0573-D67A-5333-C6CFEBDF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6" y="5418965"/>
            <a:ext cx="34798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C2910D-BFC2-7A06-A8FF-F054E38EA36B}"/>
              </a:ext>
            </a:extLst>
          </p:cNvPr>
          <p:cNvSpPr txBox="1"/>
          <p:nvPr/>
        </p:nvSpPr>
        <p:spPr>
          <a:xfrm>
            <a:off x="5139561" y="3982607"/>
            <a:ext cx="2911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where now the three constants 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1 </a:t>
            </a:r>
            <a:r>
              <a:rPr lang="el-GR" sz="1800" dirty="0">
                <a:effectLst/>
                <a:latin typeface="CMMI12"/>
              </a:rPr>
              <a:t>, β</a:t>
            </a:r>
            <a:r>
              <a:rPr lang="el-GR" sz="1050" dirty="0">
                <a:effectLst/>
                <a:latin typeface="CMR8"/>
              </a:rPr>
              <a:t>2 </a:t>
            </a:r>
            <a:r>
              <a:rPr lang="el-GR" sz="1800" dirty="0">
                <a:effectLst/>
                <a:latin typeface="CMMI12"/>
              </a:rPr>
              <a:t>,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3 </a:t>
            </a:r>
            <a:r>
              <a:rPr lang="en-US" sz="1800" dirty="0">
                <a:effectLst/>
                <a:latin typeface="URWPalladioL"/>
              </a:rPr>
              <a:t>must be found.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These can be solved for with the </a:t>
            </a:r>
            <a:r>
              <a:rPr lang="en-US" sz="1800" dirty="0">
                <a:effectLst/>
                <a:latin typeface="CMR12"/>
              </a:rPr>
              <a:t>3</a:t>
            </a:r>
            <a:r>
              <a:rPr lang="en-US" sz="1800" dirty="0">
                <a:effectLst/>
                <a:latin typeface="CMSY10"/>
              </a:rPr>
              <a:t>×</a:t>
            </a:r>
            <a:r>
              <a:rPr lang="en-US" sz="1800" dirty="0">
                <a:effectLst/>
                <a:latin typeface="CMR12"/>
              </a:rPr>
              <a:t>3 </a:t>
            </a:r>
            <a:r>
              <a:rPr lang="en-US" sz="1800" dirty="0">
                <a:effectLst/>
                <a:latin typeface="URWPalladioL"/>
              </a:rPr>
              <a:t>system resulting from minimizing the error </a:t>
            </a:r>
            <a:r>
              <a:rPr lang="en-US" sz="1800" dirty="0">
                <a:effectLst/>
                <a:latin typeface="CMMI12"/>
              </a:rPr>
              <a:t>E</a:t>
            </a:r>
            <a:r>
              <a:rPr lang="en-US" sz="1050" dirty="0">
                <a:effectLst/>
                <a:latin typeface="CMR8"/>
              </a:rPr>
              <a:t>2</a:t>
            </a:r>
            <a:r>
              <a:rPr lang="en-US" sz="1800" dirty="0">
                <a:effectLst/>
                <a:latin typeface="CMR12"/>
              </a:rPr>
              <a:t>(</a:t>
            </a:r>
            <a:r>
              <a:rPr lang="el-GR" sz="1800" dirty="0">
                <a:effectLst/>
                <a:latin typeface="CMMI12"/>
              </a:rPr>
              <a:t>β</a:t>
            </a:r>
            <a:r>
              <a:rPr lang="el-GR" sz="1050" dirty="0">
                <a:effectLst/>
                <a:latin typeface="CMR8"/>
              </a:rPr>
              <a:t>1</a:t>
            </a:r>
            <a:r>
              <a:rPr lang="el-GR" sz="1800" dirty="0">
                <a:effectLst/>
                <a:latin typeface="CMMI12"/>
              </a:rPr>
              <a:t>, β</a:t>
            </a:r>
            <a:r>
              <a:rPr lang="el-GR" sz="1050" dirty="0">
                <a:effectLst/>
                <a:latin typeface="CMR8"/>
              </a:rPr>
              <a:t>2</a:t>
            </a:r>
            <a:r>
              <a:rPr lang="el-GR" sz="1800" dirty="0">
                <a:effectLst/>
                <a:latin typeface="CMMI12"/>
              </a:rPr>
              <a:t>, β</a:t>
            </a:r>
            <a:r>
              <a:rPr lang="el-GR" sz="1050" dirty="0">
                <a:effectLst/>
                <a:latin typeface="CMR8"/>
              </a:rPr>
              <a:t>3</a:t>
            </a:r>
            <a:r>
              <a:rPr lang="el-GR" sz="1800" dirty="0">
                <a:effectLst/>
                <a:latin typeface="CMR12"/>
              </a:rPr>
              <a:t>) </a:t>
            </a:r>
            <a:r>
              <a:rPr lang="en-US" sz="1800" dirty="0">
                <a:effectLst/>
                <a:latin typeface="URWPalladioL"/>
              </a:rPr>
              <a:t>by taking :</a:t>
            </a:r>
            <a:endParaRPr lang="en-US" dirty="0"/>
          </a:p>
        </p:txBody>
      </p:sp>
      <p:pic>
        <p:nvPicPr>
          <p:cNvPr id="23" name="Picture 22" descr="Text&#10;&#10;Description automatically generated with medium confidence">
            <a:extLst>
              <a:ext uri="{FF2B5EF4-FFF2-40B4-BE49-F238E27FC236}">
                <a16:creationId xmlns:a16="http://schemas.microsoft.com/office/drawing/2014/main" id="{EA009865-175C-74B9-82F4-8317297C5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816" y="3981918"/>
            <a:ext cx="1511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81A2F-0279-B87F-5A62-226B564E8C32}"/>
              </a:ext>
            </a:extLst>
          </p:cNvPr>
          <p:cNvSpPr txBox="1"/>
          <p:nvPr/>
        </p:nvSpPr>
        <p:spPr>
          <a:xfrm>
            <a:off x="504497" y="3881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URWPalladioL"/>
              </a:rPr>
              <a:t>Least-squares line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DB631-F527-3283-72C1-A6457F72CC9A}"/>
              </a:ext>
            </a:extLst>
          </p:cNvPr>
          <p:cNvSpPr txBox="1"/>
          <p:nvPr/>
        </p:nvSpPr>
        <p:spPr>
          <a:xfrm>
            <a:off x="1008994" y="1225103"/>
            <a:ext cx="3226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Upon rearranging, a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CMSY10"/>
              </a:rPr>
              <a:t>×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URWPalladioL"/>
              </a:rPr>
              <a:t>system of linear equations is found for </a:t>
            </a:r>
            <a:r>
              <a:rPr lang="en-US" sz="1800" dirty="0">
                <a:effectLst/>
                <a:latin typeface="CMMI12"/>
              </a:rPr>
              <a:t>A </a:t>
            </a:r>
            <a:r>
              <a:rPr lang="en-US" sz="1800" dirty="0">
                <a:effectLst/>
                <a:latin typeface="URWPalladioL"/>
              </a:rPr>
              <a:t>and </a:t>
            </a:r>
            <a:r>
              <a:rPr lang="en-US" sz="1800" dirty="0">
                <a:effectLst/>
                <a:latin typeface="CMMI12"/>
              </a:rPr>
              <a:t>B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C7CD6-1997-FC10-A93E-83D87C1E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72" y="1273257"/>
            <a:ext cx="7772400" cy="875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33D8D-4AAE-733D-F91F-4EAB3869ACCC}"/>
              </a:ext>
            </a:extLst>
          </p:cNvPr>
          <p:cNvSpPr txBox="1"/>
          <p:nvPr/>
        </p:nvSpPr>
        <p:spPr>
          <a:xfrm>
            <a:off x="504497" y="2494299"/>
            <a:ext cx="11414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URWPalladioL"/>
              </a:rPr>
              <a:t>This linear system of equations can be solved using the backslash command in MATLAB. </a:t>
            </a:r>
          </a:p>
          <a:p>
            <a:endParaRPr lang="en-US" sz="1800" dirty="0">
              <a:effectLst/>
              <a:latin typeface="URWPalladioL"/>
            </a:endParaRPr>
          </a:p>
          <a:p>
            <a:r>
              <a:rPr lang="en-US" sz="1800" dirty="0">
                <a:effectLst/>
                <a:latin typeface="URWPalladioL"/>
              </a:rPr>
              <a:t>Thus</a:t>
            </a:r>
            <a:r>
              <a:rPr lang="en-US" dirty="0">
                <a:latin typeface="URWPalladioL"/>
              </a:rPr>
              <a:t>, </a:t>
            </a:r>
            <a:r>
              <a:rPr lang="en-US" sz="1800" dirty="0">
                <a:effectLst/>
                <a:latin typeface="URWPalladioL"/>
              </a:rPr>
              <a:t>an optimization procedure is unnecessary since the solution is computed exactly from a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CMSY10"/>
              </a:rPr>
              <a:t>× </a:t>
            </a:r>
            <a:r>
              <a:rPr lang="en-US" sz="1800" dirty="0">
                <a:effectLst/>
                <a:latin typeface="CMR12"/>
              </a:rPr>
              <a:t>2 </a:t>
            </a:r>
            <a:r>
              <a:rPr lang="en-US" sz="1800" dirty="0">
                <a:effectLst/>
                <a:latin typeface="URWPalladioL"/>
              </a:rPr>
              <a:t>matrix </a:t>
            </a: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9F8E033-F3A7-DAAD-BFC6-8B66C409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7" y="3669811"/>
            <a:ext cx="8143784" cy="2800042"/>
          </a:xfrm>
          <a:prstGeom prst="rect">
            <a:avLst/>
          </a:prstGeom>
        </p:spPr>
      </p:pic>
      <p:pic>
        <p:nvPicPr>
          <p:cNvPr id="2" name="Picture 2" descr="LetÂ´s start coding - Internet Grandma | Make a Meme">
            <a:extLst>
              <a:ext uri="{FF2B5EF4-FFF2-40B4-BE49-F238E27FC236}">
                <a16:creationId xmlns:a16="http://schemas.microsoft.com/office/drawing/2014/main" id="{25D538EF-263A-C1C8-85D4-22649DCC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86" y="3845334"/>
            <a:ext cx="3117648" cy="23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800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CMMI12</vt:lpstr>
      <vt:lpstr>CMMI8</vt:lpstr>
      <vt:lpstr>CMMIB10</vt:lpstr>
      <vt:lpstr>CMR12</vt:lpstr>
      <vt:lpstr>CMR8</vt:lpstr>
      <vt:lpstr>CMSY10</vt:lpstr>
      <vt:lpstr>CMSY8</vt:lpstr>
      <vt:lpstr>URWPalladioL</vt:lpstr>
      <vt:lpstr>Office Theme</vt:lpstr>
      <vt:lpstr>Regression and Model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Tarea: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and Model Selection </dc:title>
  <dc:creator>Carlos Galindez</dc:creator>
  <cp:lastModifiedBy>Carlos Galindez</cp:lastModifiedBy>
  <cp:revision>1</cp:revision>
  <dcterms:created xsi:type="dcterms:W3CDTF">2023-04-16T14:53:13Z</dcterms:created>
  <dcterms:modified xsi:type="dcterms:W3CDTF">2023-10-20T00:43:47Z</dcterms:modified>
</cp:coreProperties>
</file>