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37"/>
  </p:normalViewPr>
  <p:slideViewPr>
    <p:cSldViewPr snapToGrid="0" snapToObjects="1">
      <p:cViewPr varScale="1">
        <p:scale>
          <a:sx n="66" d="100"/>
          <a:sy n="66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252227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国际足联世界杯 编辑同义词 世界杯（国际足联世界杯）一般指国际足联世界杯国际足联世界杯（</a:t>
            </a:r>
            <a:r>
              <a:rPr kumimoji="1" lang="en-US" altLang="zh-CN" dirty="0"/>
              <a:t>FIFA World Cup</a:t>
            </a:r>
            <a:r>
              <a:rPr kumimoji="1" lang="zh-CN" altLang="en-US" dirty="0"/>
              <a:t>）简称“世界杯”，是世界上最高荣誉、最高规格、最高竞技水平、最高知名度的足球比赛，与奥运会并称为全球体育两大最顶级赛事，影响力和转播覆盖率超过奥运会的全球最大体育盛事。 </a:t>
            </a:r>
            <a:r>
              <a:rPr kumimoji="1" lang="en-US" altLang="zh-CN" dirty="0"/>
              <a:t>[1] </a:t>
            </a:r>
            <a:r>
              <a:rPr kumimoji="1" lang="zh-CN" altLang="en-US" dirty="0"/>
              <a:t>世界杯是全球各个国家在足球领域最梦寐以求的神圣荣耀，也是各个国家（或地区）所有足球运动员的终极梦想。世界杯每四年举办一次，任何国际足联会员国（地区）都可以派出代表队报名参加这项赛事。世界杯是世界足球运动发展推广普及的源头和根本，所以也被誉为“生命之杯”。巴西是夺得该项荣誉最多的球队，共获得</a:t>
            </a:r>
            <a:r>
              <a:rPr kumimoji="1" lang="en-US" altLang="zh-CN" dirty="0"/>
              <a:t>5</a:t>
            </a:r>
            <a:r>
              <a:rPr kumimoji="1" lang="zh-CN" altLang="en-US" dirty="0"/>
              <a:t>次世界杯冠军，并且在</a:t>
            </a:r>
            <a:r>
              <a:rPr kumimoji="1" lang="en-US" altLang="zh-CN" dirty="0"/>
              <a:t>3</a:t>
            </a:r>
            <a:r>
              <a:rPr kumimoji="1" lang="zh-CN" altLang="en-US" dirty="0"/>
              <a:t>夺世界杯后永久地保留了前任世界杯雷米特杯。现在的世界杯是大力神杯，</a:t>
            </a:r>
            <a:r>
              <a:rPr kumimoji="1" lang="en-US" altLang="zh-CN" dirty="0"/>
              <a:t>4</a:t>
            </a:r>
            <a:r>
              <a:rPr kumimoji="1" lang="zh-CN" altLang="en-US" dirty="0"/>
              <a:t>夺世界杯冠军的德国在</a:t>
            </a:r>
            <a:r>
              <a:rPr kumimoji="1" lang="en-US" altLang="zh-CN" dirty="0"/>
              <a:t>1974</a:t>
            </a:r>
            <a:r>
              <a:rPr kumimoji="1" lang="zh-CN" altLang="en-US" dirty="0"/>
              <a:t>年首次捧杯并沿用至今，两者都统称为世界杯。中国曾在</a:t>
            </a:r>
            <a:r>
              <a:rPr kumimoji="1" lang="en-US" altLang="zh-CN" dirty="0"/>
              <a:t>2002</a:t>
            </a:r>
            <a:r>
              <a:rPr kumimoji="1" lang="zh-CN" altLang="en-US" dirty="0"/>
              <a:t>年首次晋级第</a:t>
            </a:r>
            <a:r>
              <a:rPr kumimoji="1" lang="en-US" altLang="zh-CN" dirty="0"/>
              <a:t>17</a:t>
            </a:r>
            <a:r>
              <a:rPr kumimoji="1" lang="zh-CN" altLang="en-US" dirty="0"/>
              <a:t>届韩日世界杯决赛阶段</a:t>
            </a:r>
            <a:r>
              <a:rPr kumimoji="1" lang="en-US" altLang="zh-CN" dirty="0"/>
              <a:t>32</a:t>
            </a:r>
            <a:r>
              <a:rPr kumimoji="1" lang="zh-CN" altLang="en-US" dirty="0"/>
              <a:t>强。北京时间</a:t>
            </a:r>
            <a:r>
              <a:rPr kumimoji="1" lang="en-US" altLang="zh-CN" dirty="0"/>
              <a:t>2017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</a:t>
            </a:r>
            <a:r>
              <a:rPr kumimoji="1" lang="zh-CN" altLang="en-US" dirty="0"/>
              <a:t>月</a:t>
            </a:r>
            <a:r>
              <a:rPr kumimoji="1" lang="en-US" altLang="zh-CN" dirty="0"/>
              <a:t>10</a:t>
            </a:r>
            <a:r>
              <a:rPr kumimoji="1" lang="zh-CN" altLang="en-US" dirty="0"/>
              <a:t>日，国际足联官方宣布，</a:t>
            </a:r>
            <a:r>
              <a:rPr kumimoji="1" lang="en-US" altLang="zh-CN" dirty="0"/>
              <a:t>2026</a:t>
            </a:r>
            <a:r>
              <a:rPr kumimoji="1" lang="zh-CN" altLang="en-US" dirty="0"/>
              <a:t>年世界杯起将扩军至</a:t>
            </a:r>
            <a:r>
              <a:rPr kumimoji="1" lang="en-US" altLang="zh-CN" dirty="0"/>
              <a:t>48</a:t>
            </a:r>
            <a:r>
              <a:rPr kumimoji="1" lang="zh-CN" altLang="en-US" dirty="0"/>
              <a:t>支球队参加。 </a:t>
            </a:r>
            <a:r>
              <a:rPr kumimoji="1" lang="en-US" altLang="zh-CN" dirty="0"/>
              <a:t>[2]  2018</a:t>
            </a:r>
            <a:r>
              <a:rPr kumimoji="1" lang="zh-CN" altLang="en-US" dirty="0"/>
              <a:t>年</a:t>
            </a:r>
            <a:r>
              <a:rPr kumimoji="1" lang="en-US" altLang="zh-CN" dirty="0"/>
              <a:t>6</a:t>
            </a:r>
            <a:r>
              <a:rPr kumimoji="1" lang="zh-CN" altLang="en-US" dirty="0"/>
              <a:t>月</a:t>
            </a:r>
            <a:r>
              <a:rPr kumimoji="1" lang="en-US" altLang="zh-CN" dirty="0"/>
              <a:t>13</a:t>
            </a:r>
            <a:r>
              <a:rPr kumimoji="1" lang="zh-CN" altLang="en-US" dirty="0"/>
              <a:t>日，在莫斯科举行的国际足联第</a:t>
            </a:r>
            <a:r>
              <a:rPr kumimoji="1" lang="en-US" altLang="zh-CN" dirty="0"/>
              <a:t>68</a:t>
            </a:r>
            <a:r>
              <a:rPr kumimoji="1" lang="zh-CN" altLang="en-US" dirty="0"/>
              <a:t>届大会上，美国、加拿大、墨西哥三国联合申办</a:t>
            </a:r>
            <a:r>
              <a:rPr kumimoji="1" lang="en-US" altLang="zh-CN" dirty="0"/>
              <a:t>2026</a:t>
            </a:r>
            <a:r>
              <a:rPr kumimoji="1" lang="zh-CN" altLang="en-US" dirty="0"/>
              <a:t>年世界杯足球赛成功。 </a:t>
            </a:r>
            <a:r>
              <a:rPr kumimoji="1" lang="en-US" altLang="zh-CN" dirty="0"/>
              <a:t>[3] 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kumimoji="1" lang="zh-CN" altLang="en-US" dirty="0"/>
              <a:t>国际足联世界杯 编辑同义词 世界杯（国际足联世界杯）一般指国际足联世界杯国际足联世界杯（</a:t>
            </a:r>
            <a:r>
              <a:rPr kumimoji="1" lang="en-US" altLang="zh-CN" dirty="0"/>
              <a:t>FIFA World Cup</a:t>
            </a:r>
            <a:r>
              <a:rPr kumimoji="1" lang="zh-CN" altLang="en-US" dirty="0"/>
              <a:t>）简称“世界杯”，是世界上最高荣誉、最高规格、最高竞技水平、最高知名度的足球比赛，与奥运会并称为全球体育两大最顶级赛事，影响力和转播覆盖率超过奥运会的全球最大体育盛事。 </a:t>
            </a:r>
            <a:r>
              <a:rPr kumimoji="1" lang="en-US" altLang="zh-CN" dirty="0"/>
              <a:t>[1] </a:t>
            </a:r>
            <a:r>
              <a:rPr kumimoji="1" lang="zh-CN" altLang="en-US" dirty="0"/>
              <a:t>世界杯是全球各个国家在足球领域最梦寐以求的神圣荣耀，也是各个国家（或地区）所有足球运动员的终极梦想。世界杯每四年举办一次，任何国际足联会员国（地区）都可以派出代表队报名参加这项赛事。世界杯是世界足球运动发展推广普及的源头和根本，所以也被誉为“生命之杯”。巴西是夺得该项荣誉最多的球队，共获得</a:t>
            </a:r>
            <a:r>
              <a:rPr kumimoji="1" lang="en-US" altLang="zh-CN" dirty="0"/>
              <a:t>5</a:t>
            </a:r>
            <a:r>
              <a:rPr kumimoji="1" lang="zh-CN" altLang="en-US" dirty="0"/>
              <a:t>次世界杯冠军，并且在</a:t>
            </a:r>
            <a:r>
              <a:rPr kumimoji="1" lang="en-US" altLang="zh-CN" dirty="0"/>
              <a:t>3</a:t>
            </a:r>
            <a:r>
              <a:rPr kumimoji="1" lang="zh-CN" altLang="en-US" dirty="0"/>
              <a:t>夺世界杯后永久地保留了前任世界杯雷米特杯。现在的世界杯是大力神杯，</a:t>
            </a:r>
            <a:r>
              <a:rPr kumimoji="1" lang="en-US" altLang="zh-CN" dirty="0"/>
              <a:t>4</a:t>
            </a:r>
            <a:r>
              <a:rPr kumimoji="1" lang="zh-CN" altLang="en-US" dirty="0"/>
              <a:t>夺世界杯冠军的德国在</a:t>
            </a:r>
            <a:r>
              <a:rPr kumimoji="1" lang="en-US" altLang="zh-CN" dirty="0"/>
              <a:t>1974</a:t>
            </a:r>
            <a:r>
              <a:rPr kumimoji="1" lang="zh-CN" altLang="en-US" dirty="0"/>
              <a:t>年首次捧杯并沿用至今，两者都统称为世界杯。中国曾在</a:t>
            </a:r>
            <a:r>
              <a:rPr kumimoji="1" lang="en-US" altLang="zh-CN" dirty="0"/>
              <a:t>2002</a:t>
            </a:r>
            <a:r>
              <a:rPr kumimoji="1" lang="zh-CN" altLang="en-US" dirty="0"/>
              <a:t>年首次晋级第</a:t>
            </a:r>
            <a:r>
              <a:rPr kumimoji="1" lang="en-US" altLang="zh-CN" dirty="0"/>
              <a:t>17</a:t>
            </a:r>
            <a:r>
              <a:rPr kumimoji="1" lang="zh-CN" altLang="en-US" dirty="0"/>
              <a:t>届韩日世界杯决赛阶段</a:t>
            </a:r>
            <a:r>
              <a:rPr kumimoji="1" lang="en-US" altLang="zh-CN" dirty="0"/>
              <a:t>32</a:t>
            </a:r>
            <a:r>
              <a:rPr kumimoji="1" lang="zh-CN" altLang="en-US" dirty="0"/>
              <a:t>强。北京时间</a:t>
            </a:r>
            <a:r>
              <a:rPr kumimoji="1" lang="en-US" altLang="zh-CN" dirty="0"/>
              <a:t>2017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</a:t>
            </a:r>
            <a:r>
              <a:rPr kumimoji="1" lang="zh-CN" altLang="en-US" dirty="0"/>
              <a:t>月</a:t>
            </a:r>
            <a:r>
              <a:rPr kumimoji="1" lang="en-US" altLang="zh-CN" dirty="0"/>
              <a:t>10</a:t>
            </a:r>
            <a:r>
              <a:rPr kumimoji="1" lang="zh-CN" altLang="en-US" dirty="0"/>
              <a:t>日，国际足联官方宣布，</a:t>
            </a:r>
            <a:r>
              <a:rPr kumimoji="1" lang="en-US" altLang="zh-CN" dirty="0"/>
              <a:t>2026</a:t>
            </a:r>
            <a:r>
              <a:rPr kumimoji="1" lang="zh-CN" altLang="en-US" dirty="0"/>
              <a:t>年世界杯起将扩军至</a:t>
            </a:r>
            <a:r>
              <a:rPr kumimoji="1" lang="en-US" altLang="zh-CN" dirty="0"/>
              <a:t>48</a:t>
            </a:r>
            <a:r>
              <a:rPr kumimoji="1" lang="zh-CN" altLang="en-US" dirty="0"/>
              <a:t>支球队参加。 </a:t>
            </a:r>
            <a:r>
              <a:rPr kumimoji="1" lang="en-US" altLang="zh-CN" dirty="0"/>
              <a:t>[2]  2018</a:t>
            </a:r>
            <a:r>
              <a:rPr kumimoji="1" lang="zh-CN" altLang="en-US" dirty="0"/>
              <a:t>年</a:t>
            </a:r>
            <a:r>
              <a:rPr kumimoji="1" lang="en-US" altLang="zh-CN" dirty="0"/>
              <a:t>6</a:t>
            </a:r>
            <a:r>
              <a:rPr kumimoji="1" lang="zh-CN" altLang="en-US" dirty="0"/>
              <a:t>月</a:t>
            </a:r>
            <a:r>
              <a:rPr kumimoji="1" lang="en-US" altLang="zh-CN" dirty="0"/>
              <a:t>13</a:t>
            </a:r>
            <a:r>
              <a:rPr kumimoji="1" lang="zh-CN" altLang="en-US" dirty="0"/>
              <a:t>日，在莫斯科举行的国际足联第</a:t>
            </a:r>
            <a:r>
              <a:rPr kumimoji="1" lang="en-US" altLang="zh-CN" dirty="0"/>
              <a:t>68</a:t>
            </a:r>
            <a:r>
              <a:rPr kumimoji="1" lang="zh-CN" altLang="en-US" dirty="0"/>
              <a:t>届大会上，美国、加拿大、墨西哥三国联合申办</a:t>
            </a:r>
            <a:r>
              <a:rPr kumimoji="1" lang="en-US" altLang="zh-CN" dirty="0"/>
              <a:t>2026</a:t>
            </a:r>
            <a:r>
              <a:rPr kumimoji="1" lang="zh-CN" altLang="en-US" dirty="0"/>
              <a:t>年世界杯足球赛成功。 </a:t>
            </a:r>
            <a:r>
              <a:rPr kumimoji="1" lang="en-US" altLang="zh-CN" dirty="0"/>
              <a:t>[3]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713135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</Words>
  <Application>Microsoft Macintosh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Helvetica Light</vt:lpstr>
      <vt:lpstr>Helvetica Neue</vt:lpstr>
      <vt:lpstr>Helvetica Neue Light</vt:lpstr>
      <vt:lpstr>Helvetica Neue Medium</vt:lpstr>
      <vt:lpstr>White</vt:lpstr>
      <vt:lpstr>国际足联世界杯 编辑同义词 世界杯（国际足联世界杯）一般指国际足联世界杯国际足联世界杯（FIFA World Cup）简称“世界杯”，是世界上最高荣誉、最高规格、最高竞技水平、最高知名度的足球比赛，与奥运会并称为全球体育两大最顶级赛事，影响力和转播覆盖率超过奥运会的全球最大体育盛事。 [1] 世界杯是全球各个国家在足球领域最梦寐以求的神圣荣耀，也是各个国家（或地区）所有足球运动员的终极梦想。世界杯每四年举办一次，任何国际足联会员国（地区）都可以派出代表队报名参加这项赛事。世界杯是世界足球运动发展推广普及的源头和根本，所以也被誉为“生命之杯”。巴西是夺得该项荣誉最多的球队，共获得5次世界杯冠军，并且在3夺世界杯后永久地保留了前任世界杯雷米特杯。现在的世界杯是大力神杯，4夺世界杯冠军的德国在1974年首次捧杯并沿用至今，两者都统称为世界杯。中国曾在2002年首次晋级第17届韩日世界杯决赛阶段32强。北京时间2017年1月10日，国际足联官方宣布，2026年世界杯起将扩军至48支球队参加。 [2]  2018年6月13日，在莫斯科举行的国际足联第68届大会上，美国、加拿大、墨西哥三国联合申办2026年世界杯足球赛成功。 [3]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abcccc</dc:title>
  <cp:lastModifiedBy>Microsoft Office 用户</cp:lastModifiedBy>
  <cp:revision>2</cp:revision>
  <dcterms:modified xsi:type="dcterms:W3CDTF">2018-06-29T02:07:19Z</dcterms:modified>
</cp:coreProperties>
</file>