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Title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Presentation Title</a:t>
            </a:r>
          </a:p>
          <a:p>
            <a:r>
              <a:t>Subtitle</a:t>
            </a:r>
          </a:p>
          <a:p>
            <a:r>
              <a:t>Your Name</a:t>
            </a:r>
          </a:p>
          <a:p>
            <a:r>
              <a:t>Date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Brief introduction to the topic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Content Slide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Main points, charts, images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Content Slide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Main points, charts, images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Summary and closing remarks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