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1" r:id="rId5"/>
    <p:sldId id="263" r:id="rId6"/>
    <p:sldId id="262" r:id="rId7"/>
    <p:sldId id="264" r:id="rId8"/>
    <p:sldId id="268" r:id="rId9"/>
    <p:sldId id="269" r:id="rId10"/>
    <p:sldId id="267" r:id="rId11"/>
    <p:sldId id="266" r:id="rId12"/>
    <p:sldId id="260" r:id="rId13"/>
  </p:sldIdLst>
  <p:sldSz cx="12192000" cy="6858000"/>
  <p:notesSz cx="6858000" cy="9144000"/>
  <p:embeddedFontLst>
    <p:embeddedFont>
      <p:font typeface="210 하얀분필 R" panose="02020603020101020101" pitchFamily="18" charset="-127"/>
      <p:regular r:id="rId15"/>
    </p:embeddedFont>
    <p:embeddedFont>
      <p:font typeface="나눔바른펜" panose="020B0503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C297"/>
    <a:srgbClr val="FDDF6F"/>
    <a:srgbClr val="F19345"/>
    <a:srgbClr val="FAC04C"/>
    <a:srgbClr val="FEF1BE"/>
    <a:srgbClr val="B2D77E"/>
    <a:srgbClr val="7DB6E3"/>
    <a:srgbClr val="68CEF6"/>
    <a:srgbClr val="4F9BD9"/>
    <a:srgbClr val="FBD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7" autoAdjust="0"/>
    <p:restoredTop sz="96287" autoAdjust="0"/>
  </p:normalViewPr>
  <p:slideViewPr>
    <p:cSldViewPr snapToGrid="0" showGuides="1">
      <p:cViewPr varScale="1">
        <p:scale>
          <a:sx n="82" d="100"/>
          <a:sy n="82" d="100"/>
        </p:scale>
        <p:origin x="370" y="67"/>
      </p:cViewPr>
      <p:guideLst>
        <p:guide pos="3840"/>
        <p:guide orient="horz" pos="867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A1020-21BF-4537-923E-F3E36DF11763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DF811-11ED-4312-AC88-03D3BB5A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0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블루투스로 작동하는 선풍기에 타이머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바람 세기 세분화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타이머 기능이 빠졌다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바람 세기는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1~10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나뉘도록 구상했으나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단계로만 조절되게 하였다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DF811-11ED-4312-AC88-03D3BB5A60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1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29882"/>
      </p:ext>
    </p:extLst>
  </p:cSld>
  <p:clrMapOvr>
    <a:masterClrMapping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79962"/>
      </p:ext>
    </p:extLst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03917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08548"/>
      </p:ext>
    </p:extLst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84355"/>
      </p:ext>
    </p:extLst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6691"/>
      </p:ext>
    </p:extLst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34236"/>
      </p:ext>
    </p:extLst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76480"/>
      </p:ext>
    </p:extLst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27090"/>
      </p:ext>
    </p:extLst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76532"/>
      </p:ext>
    </p:extLst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34813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strips dir="rd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7" Type="http://schemas.openxmlformats.org/officeDocument/2006/relationships/image" Target="../media/image4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23.gif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qKQtGKhz8" TargetMode="External"/><Relationship Id="rId6" Type="http://schemas.openxmlformats.org/officeDocument/2006/relationships/image" Target="../media/image31.pn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gif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92259" y="2073000"/>
            <a:ext cx="9594681" cy="134753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177800" dist="63500" dir="2700000" algn="tl" rotWithShape="0">
              <a:srgbClr val="EF678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55" y="3910378"/>
            <a:ext cx="2947621" cy="2947621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 flipH="1">
            <a:off x="8294249" y="577401"/>
            <a:ext cx="3897751" cy="369332"/>
          </a:xfrm>
          <a:custGeom>
            <a:avLst/>
            <a:gdLst>
              <a:gd name="connsiteX0" fmla="*/ 0 w 3897751"/>
              <a:gd name="connsiteY0" fmla="*/ 0 h 409409"/>
              <a:gd name="connsiteX1" fmla="*/ 3527577 w 3897751"/>
              <a:gd name="connsiteY1" fmla="*/ 0 h 409409"/>
              <a:gd name="connsiteX2" fmla="*/ 3652710 w 3897751"/>
              <a:gd name="connsiteY2" fmla="*/ 0 h 409409"/>
              <a:gd name="connsiteX3" fmla="*/ 3897751 w 3897751"/>
              <a:gd name="connsiteY3" fmla="*/ 0 h 409409"/>
              <a:gd name="connsiteX4" fmla="*/ 3693046 w 3897751"/>
              <a:gd name="connsiteY4" fmla="*/ 204705 h 409409"/>
              <a:gd name="connsiteX5" fmla="*/ 3897751 w 3897751"/>
              <a:gd name="connsiteY5" fmla="*/ 409409 h 409409"/>
              <a:gd name="connsiteX6" fmla="*/ 3527577 w 3897751"/>
              <a:gd name="connsiteY6" fmla="*/ 409409 h 409409"/>
              <a:gd name="connsiteX7" fmla="*/ 3526791 w 3897751"/>
              <a:gd name="connsiteY7" fmla="*/ 408623 h 409409"/>
              <a:gd name="connsiteX8" fmla="*/ 0 w 3897751"/>
              <a:gd name="connsiteY8" fmla="*/ 408623 h 4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7751" h="409409">
                <a:moveTo>
                  <a:pt x="0" y="0"/>
                </a:moveTo>
                <a:lnTo>
                  <a:pt x="3527577" y="0"/>
                </a:lnTo>
                <a:lnTo>
                  <a:pt x="3652710" y="0"/>
                </a:lnTo>
                <a:lnTo>
                  <a:pt x="3897751" y="0"/>
                </a:lnTo>
                <a:lnTo>
                  <a:pt x="3693046" y="204705"/>
                </a:lnTo>
                <a:lnTo>
                  <a:pt x="3897751" y="409409"/>
                </a:lnTo>
                <a:lnTo>
                  <a:pt x="3527577" y="409409"/>
                </a:lnTo>
                <a:lnTo>
                  <a:pt x="3526791" y="408623"/>
                </a:lnTo>
                <a:lnTo>
                  <a:pt x="0" y="408623"/>
                </a:lnTo>
                <a:close/>
              </a:path>
            </a:pathLst>
          </a:custGeom>
          <a:solidFill>
            <a:schemeClr val="bg1"/>
          </a:solidFill>
          <a:effectLst>
            <a:outerShdw dist="63500" dir="8400000" algn="tr" rotWithShape="0">
              <a:srgbClr val="F391A8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60">
                <a:solidFill>
                  <a:srgbClr val="F6A420"/>
                </a:solidFill>
                <a:latin typeface="210 하얀분필 R" panose="02020603020101020101" pitchFamily="18" charset="-127"/>
                <a:ea typeface="210 하얀분필 R" panose="02020603020101020101"/>
              </a:rPr>
              <a:t>  </a:t>
            </a:r>
            <a:r>
              <a:rPr lang="ko-KR" altLang="en-US" spc="-60">
                <a:solidFill>
                  <a:srgbClr val="F391A8"/>
                </a:solidFill>
                <a:latin typeface="210 하얀분필 R" panose="02020603020101020101" pitchFamily="18" charset="-127"/>
                <a:ea typeface="210 하얀분필 R" panose="02020603020101020101"/>
              </a:rPr>
              <a:t>피지컬 컴퓨팅 프로젝트</a:t>
            </a:r>
            <a:endParaRPr lang="en-US" altLang="ko-KR" spc="-60" dirty="0">
              <a:solidFill>
                <a:schemeClr val="bg2">
                  <a:lumMod val="50000"/>
                </a:schemeClr>
              </a:solidFill>
              <a:latin typeface="210 하얀분필 R" panose="02020603020101020101" pitchFamily="18" charset="-127"/>
              <a:ea typeface="210 하얀분필 R" panose="02020603020101020101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6524298"/>
            <a:ext cx="4023709" cy="30482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52" y="6524298"/>
            <a:ext cx="1188823" cy="3048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48411" y="2165854"/>
            <a:ext cx="908237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spc="-6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 선풍기</a:t>
            </a:r>
            <a:endParaRPr lang="en-US" altLang="ko-KR" sz="7000" spc="-60" dirty="0">
              <a:ln w="12700">
                <a:solidFill>
                  <a:srgbClr val="EF6787">
                    <a:alpha val="70000"/>
                  </a:srgbClr>
                </a:solidFill>
              </a:ln>
              <a:solidFill>
                <a:srgbClr val="F391A8"/>
              </a:solidFill>
              <a:effectLst>
                <a:outerShdw dist="63500" dir="1800000" algn="tl" rotWithShape="0">
                  <a:schemeClr val="bg2">
                    <a:lumMod val="90000"/>
                    <a:alpha val="75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40986" y="789271"/>
            <a:ext cx="2777100" cy="1046995"/>
            <a:chOff x="466614" y="789271"/>
            <a:chExt cx="2777100" cy="104699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35225" y="1147629"/>
              <a:ext cx="2308489" cy="647549"/>
            </a:xfrm>
            <a:prstGeom prst="roundRect">
              <a:avLst/>
            </a:prstGeom>
            <a:solidFill>
              <a:schemeClr val="bg1">
                <a:alpha val="91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10151" y="1128380"/>
              <a:ext cx="17469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- 3</a:t>
              </a:r>
              <a:r>
                <a:rPr lang="ko-KR" altLang="en-US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 </a:t>
              </a:r>
              <a:r>
                <a:rPr lang="en-US" altLang="ko-KR" sz="4000" spc="-60" dirty="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4" y="789271"/>
              <a:ext cx="1046557" cy="1046557"/>
            </a:xfrm>
            <a:prstGeom prst="rect">
              <a:avLst/>
            </a:prstGeom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4" t="16764" r="13737"/>
          <a:stretch/>
        </p:blipFill>
        <p:spPr>
          <a:xfrm>
            <a:off x="10067455" y="1649600"/>
            <a:ext cx="1654205" cy="20374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552844" y="3798517"/>
            <a:ext cx="570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1412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이홍주 </a:t>
            </a:r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1416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홍진서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하트 45"/>
          <p:cNvSpPr/>
          <p:nvPr/>
        </p:nvSpPr>
        <p:spPr>
          <a:xfrm rot="20586983">
            <a:off x="658910" y="4155586"/>
            <a:ext cx="574949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 rot="643771">
            <a:off x="8822592" y="4702164"/>
            <a:ext cx="574286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9319935" y="4143904"/>
            <a:ext cx="335415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 rot="667386">
            <a:off x="11288975" y="3424142"/>
            <a:ext cx="530402" cy="461818"/>
          </a:xfrm>
          <a:prstGeom prst="heart">
            <a:avLst/>
          </a:prstGeom>
          <a:solidFill>
            <a:srgbClr val="FACAD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 rot="667386">
            <a:off x="3472544" y="1556873"/>
            <a:ext cx="447879" cy="368547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/>
          <p:cNvSpPr/>
          <p:nvPr/>
        </p:nvSpPr>
        <p:spPr>
          <a:xfrm rot="21072886">
            <a:off x="6399013" y="486622"/>
            <a:ext cx="412529" cy="368547"/>
          </a:xfrm>
          <a:prstGeom prst="heart">
            <a:avLst/>
          </a:prstGeom>
          <a:solidFill>
            <a:srgbClr val="F391A8">
              <a:alpha val="74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/>
          <p:cNvSpPr/>
          <p:nvPr/>
        </p:nvSpPr>
        <p:spPr>
          <a:xfrm rot="21072886">
            <a:off x="6246731" y="697675"/>
            <a:ext cx="316954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/>
          <p:cNvSpPr/>
          <p:nvPr/>
        </p:nvSpPr>
        <p:spPr>
          <a:xfrm rot="21072886">
            <a:off x="471262" y="4635289"/>
            <a:ext cx="369369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하트 53"/>
          <p:cNvSpPr/>
          <p:nvPr/>
        </p:nvSpPr>
        <p:spPr>
          <a:xfrm rot="20646322">
            <a:off x="2190803" y="265325"/>
            <a:ext cx="422540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하트 54"/>
          <p:cNvSpPr/>
          <p:nvPr/>
        </p:nvSpPr>
        <p:spPr>
          <a:xfrm rot="20646322">
            <a:off x="9232708" y="4937852"/>
            <a:ext cx="437153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/>
          <p:cNvSpPr/>
          <p:nvPr/>
        </p:nvSpPr>
        <p:spPr>
          <a:xfrm rot="738121">
            <a:off x="4557896" y="4999937"/>
            <a:ext cx="376976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/>
          <p:cNvSpPr/>
          <p:nvPr/>
        </p:nvSpPr>
        <p:spPr>
          <a:xfrm rot="738121">
            <a:off x="10509876" y="1387538"/>
            <a:ext cx="223831" cy="239418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/>
          <p:cNvSpPr/>
          <p:nvPr/>
        </p:nvSpPr>
        <p:spPr>
          <a:xfrm rot="20731480">
            <a:off x="212804" y="1303776"/>
            <a:ext cx="329218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92259" y="2073000"/>
            <a:ext cx="9594681" cy="134753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177800" dist="63500" dir="2700000" algn="tl" rotWithShape="0">
              <a:srgbClr val="EF678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55" y="3910378"/>
            <a:ext cx="2947621" cy="2947621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 flipH="1">
            <a:off x="8294249" y="577401"/>
            <a:ext cx="3897751" cy="369332"/>
          </a:xfrm>
          <a:custGeom>
            <a:avLst/>
            <a:gdLst>
              <a:gd name="connsiteX0" fmla="*/ 0 w 3897751"/>
              <a:gd name="connsiteY0" fmla="*/ 0 h 409409"/>
              <a:gd name="connsiteX1" fmla="*/ 3527577 w 3897751"/>
              <a:gd name="connsiteY1" fmla="*/ 0 h 409409"/>
              <a:gd name="connsiteX2" fmla="*/ 3652710 w 3897751"/>
              <a:gd name="connsiteY2" fmla="*/ 0 h 409409"/>
              <a:gd name="connsiteX3" fmla="*/ 3897751 w 3897751"/>
              <a:gd name="connsiteY3" fmla="*/ 0 h 409409"/>
              <a:gd name="connsiteX4" fmla="*/ 3693046 w 3897751"/>
              <a:gd name="connsiteY4" fmla="*/ 204705 h 409409"/>
              <a:gd name="connsiteX5" fmla="*/ 3897751 w 3897751"/>
              <a:gd name="connsiteY5" fmla="*/ 409409 h 409409"/>
              <a:gd name="connsiteX6" fmla="*/ 3527577 w 3897751"/>
              <a:gd name="connsiteY6" fmla="*/ 409409 h 409409"/>
              <a:gd name="connsiteX7" fmla="*/ 3526791 w 3897751"/>
              <a:gd name="connsiteY7" fmla="*/ 408623 h 409409"/>
              <a:gd name="connsiteX8" fmla="*/ 0 w 3897751"/>
              <a:gd name="connsiteY8" fmla="*/ 408623 h 4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7751" h="409409">
                <a:moveTo>
                  <a:pt x="0" y="0"/>
                </a:moveTo>
                <a:lnTo>
                  <a:pt x="3527577" y="0"/>
                </a:lnTo>
                <a:lnTo>
                  <a:pt x="3652710" y="0"/>
                </a:lnTo>
                <a:lnTo>
                  <a:pt x="3897751" y="0"/>
                </a:lnTo>
                <a:lnTo>
                  <a:pt x="3693046" y="204705"/>
                </a:lnTo>
                <a:lnTo>
                  <a:pt x="3897751" y="409409"/>
                </a:lnTo>
                <a:lnTo>
                  <a:pt x="3527577" y="409409"/>
                </a:lnTo>
                <a:lnTo>
                  <a:pt x="3526791" y="408623"/>
                </a:lnTo>
                <a:lnTo>
                  <a:pt x="0" y="408623"/>
                </a:lnTo>
                <a:close/>
              </a:path>
            </a:pathLst>
          </a:custGeom>
          <a:solidFill>
            <a:schemeClr val="bg1"/>
          </a:solidFill>
          <a:effectLst>
            <a:outerShdw dist="63500" dir="8400000" algn="tr" rotWithShape="0">
              <a:srgbClr val="F391A8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60">
                <a:solidFill>
                  <a:srgbClr val="F6A42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</a:t>
            </a:r>
            <a:r>
              <a:rPr lang="ko-KR" altLang="en-US" spc="-60">
                <a:solidFill>
                  <a:srgbClr val="F391A8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피지컬 컴퓨팅 프로젝트</a:t>
            </a:r>
            <a:endParaRPr lang="en-US" altLang="ko-KR" spc="-60" dirty="0">
              <a:solidFill>
                <a:schemeClr val="bg2">
                  <a:lumMod val="50000"/>
                </a:schemeClr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6524298"/>
            <a:ext cx="4023709" cy="30482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52" y="6524298"/>
            <a:ext cx="1188823" cy="3048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48411" y="2165854"/>
            <a:ext cx="908237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7000" spc="-60" dirty="0" err="1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질문있나요</a:t>
            </a:r>
            <a:r>
              <a:rPr lang="en-US" altLang="ko-KR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840986" y="789271"/>
            <a:ext cx="2777100" cy="1046995"/>
            <a:chOff x="466614" y="789271"/>
            <a:chExt cx="2777100" cy="104699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35225" y="1147629"/>
              <a:ext cx="2308489" cy="647549"/>
            </a:xfrm>
            <a:prstGeom prst="roundRect">
              <a:avLst/>
            </a:prstGeom>
            <a:solidFill>
              <a:schemeClr val="bg1">
                <a:alpha val="91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10151" y="1128380"/>
              <a:ext cx="17469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- 3</a:t>
              </a:r>
              <a:r>
                <a:rPr lang="ko-KR" altLang="en-US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 </a:t>
              </a:r>
              <a:r>
                <a:rPr lang="en-US" altLang="ko-KR" sz="4000" spc="-60" dirty="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4" y="789271"/>
              <a:ext cx="1046557" cy="1046557"/>
            </a:xfrm>
            <a:prstGeom prst="rect">
              <a:avLst/>
            </a:prstGeom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4" t="16764" r="13737"/>
          <a:stretch/>
        </p:blipFill>
        <p:spPr>
          <a:xfrm>
            <a:off x="10067455" y="1649600"/>
            <a:ext cx="1654205" cy="20374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552844" y="3798517"/>
            <a:ext cx="570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1412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이홍주 </a:t>
            </a:r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1416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홍진서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하트 45"/>
          <p:cNvSpPr/>
          <p:nvPr/>
        </p:nvSpPr>
        <p:spPr>
          <a:xfrm rot="20586983">
            <a:off x="658910" y="4155586"/>
            <a:ext cx="574949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 rot="667386">
            <a:off x="11288975" y="3424142"/>
            <a:ext cx="530402" cy="461818"/>
          </a:xfrm>
          <a:prstGeom prst="heart">
            <a:avLst/>
          </a:prstGeom>
          <a:solidFill>
            <a:srgbClr val="FACAD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 rot="667386">
            <a:off x="3472544" y="1556873"/>
            <a:ext cx="447879" cy="368547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/>
          <p:cNvSpPr/>
          <p:nvPr/>
        </p:nvSpPr>
        <p:spPr>
          <a:xfrm rot="21072886">
            <a:off x="6399013" y="486622"/>
            <a:ext cx="412529" cy="368547"/>
          </a:xfrm>
          <a:prstGeom prst="heart">
            <a:avLst/>
          </a:prstGeom>
          <a:solidFill>
            <a:srgbClr val="F391A8">
              <a:alpha val="74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/>
          <p:cNvSpPr/>
          <p:nvPr/>
        </p:nvSpPr>
        <p:spPr>
          <a:xfrm rot="21072886">
            <a:off x="6246731" y="697675"/>
            <a:ext cx="316954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/>
          <p:cNvSpPr/>
          <p:nvPr/>
        </p:nvSpPr>
        <p:spPr>
          <a:xfrm rot="21072886">
            <a:off x="471262" y="4635289"/>
            <a:ext cx="369369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하트 53"/>
          <p:cNvSpPr/>
          <p:nvPr/>
        </p:nvSpPr>
        <p:spPr>
          <a:xfrm rot="20646322">
            <a:off x="2190803" y="265325"/>
            <a:ext cx="422540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/>
          <p:cNvSpPr/>
          <p:nvPr/>
        </p:nvSpPr>
        <p:spPr>
          <a:xfrm rot="738121">
            <a:off x="4557896" y="4999937"/>
            <a:ext cx="376976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/>
          <p:cNvSpPr/>
          <p:nvPr/>
        </p:nvSpPr>
        <p:spPr>
          <a:xfrm rot="738121">
            <a:off x="10509876" y="1387538"/>
            <a:ext cx="223831" cy="239418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/>
          <p:cNvSpPr/>
          <p:nvPr/>
        </p:nvSpPr>
        <p:spPr>
          <a:xfrm rot="20731480">
            <a:off x="212804" y="1303776"/>
            <a:ext cx="329218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/>
          <p:cNvSpPr/>
          <p:nvPr/>
        </p:nvSpPr>
        <p:spPr>
          <a:xfrm>
            <a:off x="9319935" y="4143904"/>
            <a:ext cx="335415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하트 35"/>
          <p:cNvSpPr/>
          <p:nvPr/>
        </p:nvSpPr>
        <p:spPr>
          <a:xfrm rot="643771">
            <a:off x="8822592" y="4702164"/>
            <a:ext cx="574286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하트 36"/>
          <p:cNvSpPr/>
          <p:nvPr/>
        </p:nvSpPr>
        <p:spPr>
          <a:xfrm rot="20646322">
            <a:off x="9232708" y="4937852"/>
            <a:ext cx="437153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86699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53" y="1459533"/>
            <a:ext cx="2628302" cy="1861122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느낀점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89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구름 18"/>
          <p:cNvSpPr/>
          <p:nvPr/>
        </p:nvSpPr>
        <p:spPr>
          <a:xfrm rot="21006088">
            <a:off x="341546" y="1640310"/>
            <a:ext cx="2962802" cy="2242093"/>
          </a:xfrm>
          <a:prstGeom prst="cloud">
            <a:avLst/>
          </a:prstGeom>
          <a:solidFill>
            <a:schemeClr val="bg1">
              <a:alpha val="8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구름 21"/>
          <p:cNvSpPr/>
          <p:nvPr/>
        </p:nvSpPr>
        <p:spPr>
          <a:xfrm rot="20881787" flipH="1">
            <a:off x="9961995" y="3881395"/>
            <a:ext cx="1548390" cy="1295432"/>
          </a:xfrm>
          <a:prstGeom prst="cloud">
            <a:avLst/>
          </a:prstGeom>
          <a:solidFill>
            <a:schemeClr val="bg1">
              <a:alpha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20812381">
            <a:off x="343968" y="2318233"/>
            <a:ext cx="280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입력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805046" y="2515751"/>
            <a:ext cx="2027569" cy="4727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157712" y="2831609"/>
            <a:ext cx="1560600" cy="363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543693" y="3193251"/>
            <a:ext cx="878068" cy="204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/>
          <p:cNvSpPr/>
          <p:nvPr/>
        </p:nvSpPr>
        <p:spPr>
          <a:xfrm rot="960079">
            <a:off x="2900278" y="1480354"/>
            <a:ext cx="1327611" cy="1228534"/>
          </a:xfrm>
          <a:prstGeom prst="cloud">
            <a:avLst/>
          </a:prstGeom>
          <a:solidFill>
            <a:schemeClr val="bg1">
              <a:alpha val="79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구름 19"/>
          <p:cNvSpPr/>
          <p:nvPr/>
        </p:nvSpPr>
        <p:spPr>
          <a:xfrm rot="21031725" flipH="1">
            <a:off x="7992954" y="1208068"/>
            <a:ext cx="2646321" cy="1982494"/>
          </a:xfrm>
          <a:prstGeom prst="cloud">
            <a:avLst/>
          </a:prstGeom>
          <a:solidFill>
            <a:schemeClr val="bg1">
              <a:alpha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8353542" y="2006566"/>
            <a:ext cx="1925144" cy="822377"/>
            <a:chOff x="8234788" y="2205578"/>
            <a:chExt cx="1487062" cy="635238"/>
          </a:xfrm>
        </p:grpSpPr>
        <p:cxnSp>
          <p:nvCxnSpPr>
            <p:cNvPr id="35" name="직선 연결선 34"/>
            <p:cNvCxnSpPr/>
            <p:nvPr/>
          </p:nvCxnSpPr>
          <p:spPr>
            <a:xfrm flipV="1">
              <a:off x="8234788" y="2205578"/>
              <a:ext cx="1487062" cy="1608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8389639" y="2472574"/>
              <a:ext cx="1211561" cy="1310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8591302" y="2749157"/>
              <a:ext cx="847432" cy="916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21214117">
            <a:off x="7994063" y="1670705"/>
            <a:ext cx="252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입력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88" y="2466343"/>
            <a:ext cx="2743694" cy="233837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2" y="4000500"/>
            <a:ext cx="3524250" cy="2857500"/>
          </a:xfrm>
          <a:prstGeom prst="rect">
            <a:avLst/>
          </a:prstGeom>
        </p:spPr>
      </p:pic>
      <p:sp>
        <p:nvSpPr>
          <p:cNvPr id="58" name="구름 57"/>
          <p:cNvSpPr/>
          <p:nvPr/>
        </p:nvSpPr>
        <p:spPr>
          <a:xfrm rot="658287">
            <a:off x="5570135" y="4020810"/>
            <a:ext cx="2704253" cy="2357499"/>
          </a:xfrm>
          <a:prstGeom prst="cloud">
            <a:avLst/>
          </a:prstGeom>
          <a:solidFill>
            <a:schemeClr val="bg1"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71" y="4477266"/>
            <a:ext cx="2203415" cy="158407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 rot="20797948">
            <a:off x="1071065" y="4065782"/>
            <a:ext cx="193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지구 </a:t>
            </a:r>
            <a:r>
              <a:rPr lang="ko-KR" altLang="en-US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뿌셔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!”</a:t>
            </a:r>
          </a:p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우주 </a:t>
            </a:r>
            <a:r>
              <a:rPr lang="ko-KR" altLang="en-US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뿌셔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”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01804" y="4973091"/>
            <a:ext cx="2168705" cy="199574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64648" y="6028353"/>
            <a:ext cx="2404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집중해라</a:t>
            </a:r>
            <a:r>
              <a:rPr lang="en-US" altLang="ko-KR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r>
              <a:rPr lang="ko-KR" altLang="en-US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</a:t>
            </a:r>
            <a:endParaRPr lang="en-US" altLang="ko-KR" sz="2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반토막</a:t>
            </a:r>
            <a:r>
              <a:rPr lang="ko-KR" altLang="en-US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나기전에</a:t>
            </a:r>
            <a:r>
              <a:rPr lang="en-US" altLang="ko-KR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09996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4758232" y="1865414"/>
            <a:ext cx="6487334" cy="4157317"/>
          </a:xfrm>
          <a:prstGeom prst="roundRect">
            <a:avLst>
              <a:gd name="adj" fmla="val 8436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68000"/>
                </a:schemeClr>
              </a:gs>
              <a:gs pos="80000">
                <a:schemeClr val="bg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이곳에 제목을 입력하세요</a:t>
            </a: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412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46435" y="1865414"/>
            <a:ext cx="3293018" cy="4157317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31" y="2072443"/>
            <a:ext cx="2896813" cy="2896813"/>
          </a:xfrm>
          <a:prstGeom prst="roundRect">
            <a:avLst>
              <a:gd name="adj" fmla="val 6666"/>
            </a:avLst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586178" y="1376363"/>
            <a:ext cx="198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2438" y="5019005"/>
            <a:ext cx="289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 다운로드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 err="1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</a:t>
            </a:r>
            <a:r>
              <a:rPr lang="ko-KR" altLang="en-US" sz="200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블로그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56433" y="323426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756433" y="387434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756433" y="451442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756433" y="515450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756433" y="579458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3213" y="3960187"/>
            <a:ext cx="545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네이버에</a:t>
            </a:r>
            <a:r>
              <a:rPr lang="ko-KR" altLang="en-US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spc="-150" dirty="0" err="1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혜링이블로그</a:t>
            </a:r>
            <a:r>
              <a:rPr lang="en-US" altLang="ko-KR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검색해보세요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3213" y="3320061"/>
            <a:ext cx="545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템플릿은</a:t>
            </a:r>
            <a:r>
              <a:rPr lang="ko-KR" altLang="en-US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spc="-150" dirty="0">
                <a:solidFill>
                  <a:srgbClr val="7DAE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spc="-150" dirty="0" err="1">
                <a:solidFill>
                  <a:srgbClr val="7DAE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혜링이블로그</a:t>
            </a:r>
            <a:r>
              <a:rPr lang="en-US" altLang="ko-KR" sz="2800" spc="-150" dirty="0">
                <a:solidFill>
                  <a:srgbClr val="7DAE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62" y="796628"/>
            <a:ext cx="1766474" cy="1766474"/>
          </a:xfrm>
          <a:prstGeom prst="rect">
            <a:avLst/>
          </a:prstGeom>
          <a:effectLst>
            <a:glow rad="76200">
              <a:srgbClr val="B2D77E"/>
            </a:glow>
          </a:effectLst>
        </p:spPr>
      </p:pic>
    </p:spTree>
    <p:extLst>
      <p:ext uri="{BB962C8B-B14F-4D97-AF65-F5344CB8AC3E}">
        <p14:creationId xmlns:p14="http://schemas.microsoft.com/office/powerpoint/2010/main" val="3653690278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40509" y="574964"/>
            <a:ext cx="10510982" cy="5708072"/>
          </a:xfrm>
          <a:prstGeom prst="roundRect">
            <a:avLst>
              <a:gd name="adj" fmla="val 388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7" y="3746429"/>
            <a:ext cx="2437334" cy="2437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9195" y="714741"/>
            <a:ext cx="2093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6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하트 10"/>
          <p:cNvSpPr/>
          <p:nvPr/>
        </p:nvSpPr>
        <p:spPr>
          <a:xfrm>
            <a:off x="3321141" y="2161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4349841" y="2112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7975" y="2248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하트 13"/>
          <p:cNvSpPr/>
          <p:nvPr/>
        </p:nvSpPr>
        <p:spPr>
          <a:xfrm>
            <a:off x="3321141" y="3159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4349841" y="3110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7935" y="3251202"/>
            <a:ext cx="34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하트 16"/>
          <p:cNvSpPr/>
          <p:nvPr/>
        </p:nvSpPr>
        <p:spPr>
          <a:xfrm>
            <a:off x="3321141" y="4157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4349841" y="4108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7459" y="4244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하트 19"/>
          <p:cNvSpPr/>
          <p:nvPr/>
        </p:nvSpPr>
        <p:spPr>
          <a:xfrm>
            <a:off x="3321141" y="5155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4349841" y="5106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0320" y="5237019"/>
            <a:ext cx="370480" cy="47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1" t="45000" r="47031" b="30000"/>
          <a:stretch/>
        </p:blipFill>
        <p:spPr>
          <a:xfrm>
            <a:off x="4437935" y="716711"/>
            <a:ext cx="864148" cy="98759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4562" y="4117944"/>
            <a:ext cx="2536112" cy="2536112"/>
          </a:xfrm>
          <a:prstGeom prst="rect">
            <a:avLst/>
          </a:prstGeom>
        </p:spPr>
      </p:pic>
      <p:sp>
        <p:nvSpPr>
          <p:cNvPr id="59" name="하트 58">
            <a:extLst>
              <a:ext uri="{FF2B5EF4-FFF2-40B4-BE49-F238E27FC236}">
                <a16:creationId xmlns:a16="http://schemas.microsoft.com/office/drawing/2014/main" id="{6B352E1B-292A-4931-A6D7-EED5BB2611A1}"/>
              </a:ext>
            </a:extLst>
          </p:cNvPr>
          <p:cNvSpPr/>
          <p:nvPr/>
        </p:nvSpPr>
        <p:spPr>
          <a:xfrm>
            <a:off x="3321141" y="2161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39E22A-1A2F-49C0-AF75-CC54227C7AFD}"/>
              </a:ext>
            </a:extLst>
          </p:cNvPr>
          <p:cNvSpPr txBox="1"/>
          <p:nvPr/>
        </p:nvSpPr>
        <p:spPr>
          <a:xfrm>
            <a:off x="4349841" y="2112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차별화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B9AAA-2D76-4CB8-AFA8-13E5EF95E2D4}"/>
              </a:ext>
            </a:extLst>
          </p:cNvPr>
          <p:cNvSpPr txBox="1"/>
          <p:nvPr/>
        </p:nvSpPr>
        <p:spPr>
          <a:xfrm>
            <a:off x="3499982" y="2248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483FE26B-3838-4CBD-BC2E-C68E4294D20B}"/>
              </a:ext>
            </a:extLst>
          </p:cNvPr>
          <p:cNvSpPr/>
          <p:nvPr/>
        </p:nvSpPr>
        <p:spPr>
          <a:xfrm>
            <a:off x="3321141" y="3159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BC3E08-1F70-4C9C-8DD4-4A4969B83B24}"/>
              </a:ext>
            </a:extLst>
          </p:cNvPr>
          <p:cNvSpPr txBox="1"/>
          <p:nvPr/>
        </p:nvSpPr>
        <p:spPr>
          <a:xfrm>
            <a:off x="4349841" y="3110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작동영상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267839-376B-49D8-B626-14D4C6AF98E4}"/>
              </a:ext>
            </a:extLst>
          </p:cNvPr>
          <p:cNvSpPr txBox="1"/>
          <p:nvPr/>
        </p:nvSpPr>
        <p:spPr>
          <a:xfrm>
            <a:off x="3497935" y="3251202"/>
            <a:ext cx="34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191A00D9-3AAE-4D4A-9EB3-25A7FE3B978C}"/>
              </a:ext>
            </a:extLst>
          </p:cNvPr>
          <p:cNvSpPr/>
          <p:nvPr/>
        </p:nvSpPr>
        <p:spPr>
          <a:xfrm>
            <a:off x="3321141" y="4157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B53311-0914-45DB-97EA-EBFB55DB3699}"/>
              </a:ext>
            </a:extLst>
          </p:cNvPr>
          <p:cNvSpPr txBox="1"/>
          <p:nvPr/>
        </p:nvSpPr>
        <p:spPr>
          <a:xfrm>
            <a:off x="4349841" y="4108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프로젝트를 통해 알게된 점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B469AB-A544-47B4-A4E8-CBC15989878E}"/>
              </a:ext>
            </a:extLst>
          </p:cNvPr>
          <p:cNvSpPr txBox="1"/>
          <p:nvPr/>
        </p:nvSpPr>
        <p:spPr>
          <a:xfrm>
            <a:off x="3498128" y="4244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1838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59" grpId="0" animBg="1"/>
      <p:bldP spid="60" grpId="0"/>
      <p:bldP spid="61" grpId="0"/>
      <p:bldP spid="62" grpId="0" animBg="1"/>
      <p:bldP spid="63" grpId="0"/>
      <p:bldP spid="64" grpId="0"/>
      <p:bldP spid="65" grpId="0" animBg="1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101" y="520594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18142" y="2539064"/>
            <a:ext cx="6487334" cy="3548494"/>
          </a:xfrm>
          <a:prstGeom prst="roundRect">
            <a:avLst>
              <a:gd name="adj" fmla="val 6874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23933" y="1567223"/>
            <a:ext cx="3074435" cy="2109922"/>
          </a:xfrm>
          <a:prstGeom prst="roundRect">
            <a:avLst>
              <a:gd name="adj" fmla="val 6596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23932" y="3977636"/>
            <a:ext cx="3074435" cy="2109922"/>
          </a:xfrm>
          <a:prstGeom prst="roundRect">
            <a:avLst>
              <a:gd name="adj" fmla="val 6596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26010" y="2732521"/>
            <a:ext cx="605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아두이노의 다양한 부품 사용하고 코딩을 하면서 피지컬 컴퓨팅 실력 향상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8430" y="3621193"/>
            <a:ext cx="625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HC 06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사용 방법 학습</a:t>
            </a:r>
            <a:endParaRPr lang="ko-KR" altLang="en-US" sz="2400" dirty="0">
              <a:solidFill>
                <a:srgbClr val="F193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391" y="4509865"/>
            <a:ext cx="62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앱인벤터 사용 방법 숙지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8391" y="5398538"/>
            <a:ext cx="62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3D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 사용 방법 숙지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413" y="1695378"/>
            <a:ext cx="2125475" cy="1853612"/>
          </a:xfrm>
          <a:prstGeom prst="roundRect">
            <a:avLst>
              <a:gd name="adj" fmla="val 5935"/>
            </a:avLst>
          </a:prstGeom>
          <a:ln w="25400">
            <a:noFill/>
          </a:ln>
          <a:effectLst/>
        </p:spPr>
      </p:pic>
      <p:sp>
        <p:nvSpPr>
          <p:cNvPr id="42" name="모서리가 둥근 직사각형 41"/>
          <p:cNvSpPr/>
          <p:nvPr/>
        </p:nvSpPr>
        <p:spPr>
          <a:xfrm>
            <a:off x="933906" y="1566437"/>
            <a:ext cx="6471570" cy="600075"/>
          </a:xfrm>
          <a:prstGeom prst="roundRect">
            <a:avLst>
              <a:gd name="adj" fmla="val 39226"/>
            </a:avLst>
          </a:prstGeom>
          <a:solidFill>
            <a:srgbClr val="F1934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3" name="TextBox 42"/>
          <p:cNvSpPr txBox="1"/>
          <p:nvPr/>
        </p:nvSpPr>
        <p:spPr>
          <a:xfrm>
            <a:off x="1724460" y="1512531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 선풍기</a:t>
            </a:r>
            <a:endParaRPr lang="ko-KR" altLang="en-US" sz="4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0" name="Picture 2" descr="HC-06 블루투스 모듈 (HC-06 Bluetooth Module)">
            <a:extLst>
              <a:ext uri="{FF2B5EF4-FFF2-40B4-BE49-F238E27FC236}">
                <a16:creationId xmlns:a16="http://schemas.microsoft.com/office/drawing/2014/main" id="{C5E0CE18-2B4E-4DCC-BC96-29C18C9E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558" y="1610486"/>
            <a:ext cx="2023396" cy="202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앱인벤터] Component Release, 7월 11일 업데이트 예정항목 : 네이버 블로그">
            <a:extLst>
              <a:ext uri="{FF2B5EF4-FFF2-40B4-BE49-F238E27FC236}">
                <a16:creationId xmlns:a16="http://schemas.microsoft.com/office/drawing/2014/main" id="{9945DD46-D97F-453C-BF2B-FE6AB293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38" y="4272102"/>
            <a:ext cx="3026421" cy="133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06009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646"/>
            <a:ext cx="12192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556709" y="1727200"/>
            <a:ext cx="9078583" cy="4581526"/>
          </a:xfrm>
          <a:prstGeom prst="roundRect">
            <a:avLst>
              <a:gd name="adj" fmla="val 9205"/>
            </a:avLst>
          </a:prstGeom>
          <a:solidFill>
            <a:schemeClr val="bg1"/>
          </a:solidFill>
          <a:ln w="107950">
            <a:gradFill>
              <a:gsLst>
                <a:gs pos="0">
                  <a:srgbClr val="7DB6E3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>
          <a:xfrm>
            <a:off x="3696856" y="4449126"/>
            <a:ext cx="4798289" cy="240887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10599" y="2123565"/>
            <a:ext cx="19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최고라자냐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~~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♥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24D7B0-7672-4900-A964-B7FDEAE6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9D89AB-99CB-494E-AC7F-F19F0EF6B02E}"/>
              </a:ext>
            </a:extLst>
          </p:cNvPr>
          <p:cNvSpPr txBox="1"/>
          <p:nvPr/>
        </p:nvSpPr>
        <p:spPr>
          <a:xfrm>
            <a:off x="1998641" y="113280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선풍기 본체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643A1-E725-4A31-9055-CBBF821C4313}"/>
              </a:ext>
            </a:extLst>
          </p:cNvPr>
          <p:cNvSpPr txBox="1"/>
          <p:nvPr/>
        </p:nvSpPr>
        <p:spPr>
          <a:xfrm>
            <a:off x="7913295" y="1165400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실행화면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79" y="180602"/>
            <a:ext cx="2771300" cy="237540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D033111-4C3C-474D-9F65-0DD772836998}"/>
              </a:ext>
            </a:extLst>
          </p:cNvPr>
          <p:cNvGrpSpPr/>
          <p:nvPr/>
        </p:nvGrpSpPr>
        <p:grpSpPr>
          <a:xfrm>
            <a:off x="1672573" y="1323947"/>
            <a:ext cx="2923286" cy="4664118"/>
            <a:chOff x="1740922" y="1421694"/>
            <a:chExt cx="2923286" cy="4664118"/>
          </a:xfrm>
        </p:grpSpPr>
        <p:sp>
          <p:nvSpPr>
            <p:cNvPr id="12" name="TextBox 11"/>
            <p:cNvSpPr txBox="1"/>
            <p:nvPr/>
          </p:nvSpPr>
          <p:spPr>
            <a:xfrm>
              <a:off x="2585667" y="4860574"/>
              <a:ext cx="133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STOP</a:t>
              </a:r>
              <a:endPara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103B78-487A-4E49-8410-CBF9D71541B9}"/>
                </a:ext>
              </a:extLst>
            </p:cNvPr>
            <p:cNvGrpSpPr/>
            <p:nvPr/>
          </p:nvGrpSpPr>
          <p:grpSpPr>
            <a:xfrm>
              <a:off x="1740922" y="1421694"/>
              <a:ext cx="2923286" cy="4664118"/>
              <a:chOff x="2507291" y="1481587"/>
              <a:chExt cx="2923286" cy="46641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443AE77-23F9-40A7-87B7-E40936DB6215}"/>
                  </a:ext>
                </a:extLst>
              </p:cNvPr>
              <p:cNvSpPr/>
              <p:nvPr/>
            </p:nvSpPr>
            <p:spPr>
              <a:xfrm>
                <a:off x="2507291" y="1960544"/>
                <a:ext cx="2771300" cy="41851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A2C1A4A-633C-4296-AAC0-9B449A5F31A3}"/>
                  </a:ext>
                </a:extLst>
              </p:cNvPr>
              <p:cNvGrpSpPr/>
              <p:nvPr/>
            </p:nvGrpSpPr>
            <p:grpSpPr>
              <a:xfrm>
                <a:off x="3209339" y="2678904"/>
                <a:ext cx="1367203" cy="1316627"/>
                <a:chOff x="2947940" y="2851699"/>
                <a:chExt cx="1367203" cy="1316627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D3AF58A9-5706-43BD-8FB4-C8187E4A0FF8}"/>
                    </a:ext>
                  </a:extLst>
                </p:cNvPr>
                <p:cNvSpPr/>
                <p:nvPr/>
              </p:nvSpPr>
              <p:spPr>
                <a:xfrm>
                  <a:off x="2947940" y="2851699"/>
                  <a:ext cx="1367203" cy="1316627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9B493AC-DFF6-4BED-94F1-1991A892C0BF}"/>
                    </a:ext>
                  </a:extLst>
                </p:cNvPr>
                <p:cNvCxnSpPr>
                  <a:cxnSpLocks/>
                  <a:stCxn id="9" idx="1"/>
                  <a:endCxn id="9" idx="5"/>
                </p:cNvCxnSpPr>
                <p:nvPr/>
              </p:nvCxnSpPr>
              <p:spPr>
                <a:xfrm>
                  <a:off x="3148162" y="3044515"/>
                  <a:ext cx="966759" cy="9309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064A6D4F-596A-4FCA-95E8-E7227B1BF9F3}"/>
                    </a:ext>
                  </a:extLst>
                </p:cNvPr>
                <p:cNvCxnSpPr>
                  <a:cxnSpLocks/>
                  <a:stCxn id="9" idx="3"/>
                  <a:endCxn id="9" idx="7"/>
                </p:cNvCxnSpPr>
                <p:nvPr/>
              </p:nvCxnSpPr>
              <p:spPr>
                <a:xfrm flipV="1">
                  <a:off x="3148162" y="3044515"/>
                  <a:ext cx="966759" cy="9309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525089E9-7CE5-4647-A2F8-A23B9002A697}"/>
                    </a:ext>
                  </a:extLst>
                </p:cNvPr>
                <p:cNvCxnSpPr>
                  <a:cxnSpLocks/>
                  <a:stCxn id="9" idx="2"/>
                  <a:endCxn id="9" idx="6"/>
                </p:cNvCxnSpPr>
                <p:nvPr/>
              </p:nvCxnSpPr>
              <p:spPr>
                <a:xfrm>
                  <a:off x="2947940" y="3510013"/>
                  <a:ext cx="1367203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C42C74B5-C7B3-4152-BC41-672B50A24E06}"/>
                    </a:ext>
                  </a:extLst>
                </p:cNvPr>
                <p:cNvCxnSpPr>
                  <a:cxnSpLocks/>
                  <a:stCxn id="9" idx="4"/>
                  <a:endCxn id="9" idx="0"/>
                </p:cNvCxnSpPr>
                <p:nvPr/>
              </p:nvCxnSpPr>
              <p:spPr>
                <a:xfrm flipV="1">
                  <a:off x="3631542" y="2851699"/>
                  <a:ext cx="0" cy="131662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5EA3CFD-E591-4443-9530-F816FCC7344D}"/>
                  </a:ext>
                </a:extLst>
              </p:cNvPr>
              <p:cNvSpPr/>
              <p:nvPr/>
            </p:nvSpPr>
            <p:spPr>
              <a:xfrm>
                <a:off x="3083499" y="4872925"/>
                <a:ext cx="1726974" cy="76129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Picture 4" descr="HC-06 블루투스 모듈 (HC-06 Bluetooth Module)">
                <a:extLst>
                  <a:ext uri="{FF2B5EF4-FFF2-40B4-BE49-F238E27FC236}">
                    <a16:creationId xmlns:a16="http://schemas.microsoft.com/office/drawing/2014/main" id="{4E14B17B-DD4A-4006-BF3D-0CC9F6575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 rot="19864793">
                <a:off x="3821911" y="1481587"/>
                <a:ext cx="1608666" cy="1608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C5AFEFE-30B9-4CF0-A356-E0F23E2E099E}"/>
              </a:ext>
            </a:extLst>
          </p:cNvPr>
          <p:cNvSpPr txBox="1"/>
          <p:nvPr/>
        </p:nvSpPr>
        <p:spPr>
          <a:xfrm>
            <a:off x="8338941" y="4129709"/>
            <a:ext cx="3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D756596-9535-482E-82E9-E5340F7E4D5A}"/>
              </a:ext>
            </a:extLst>
          </p:cNvPr>
          <p:cNvGrpSpPr/>
          <p:nvPr/>
        </p:nvGrpSpPr>
        <p:grpSpPr>
          <a:xfrm>
            <a:off x="7692916" y="1789171"/>
            <a:ext cx="2834895" cy="4185161"/>
            <a:chOff x="7979697" y="2116233"/>
            <a:chExt cx="2834895" cy="418516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EF34978-B672-4D71-A420-688DFD426D6A}"/>
                </a:ext>
              </a:extLst>
            </p:cNvPr>
            <p:cNvGrpSpPr/>
            <p:nvPr/>
          </p:nvGrpSpPr>
          <p:grpSpPr>
            <a:xfrm>
              <a:off x="7979697" y="2116233"/>
              <a:ext cx="2771300" cy="4185161"/>
              <a:chOff x="5911774" y="1977619"/>
              <a:chExt cx="2771300" cy="418516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D7ABEE6-BD8B-43C4-810E-7E32E8256C98}"/>
                  </a:ext>
                </a:extLst>
              </p:cNvPr>
              <p:cNvSpPr/>
              <p:nvPr/>
            </p:nvSpPr>
            <p:spPr>
              <a:xfrm>
                <a:off x="5911774" y="1977619"/>
                <a:ext cx="2771300" cy="41851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E370878-DA8E-433A-8981-B22640AA53F7}"/>
                  </a:ext>
                </a:extLst>
              </p:cNvPr>
              <p:cNvSpPr/>
              <p:nvPr/>
            </p:nvSpPr>
            <p:spPr>
              <a:xfrm>
                <a:off x="6961483" y="3329112"/>
                <a:ext cx="1521134" cy="7963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556A6886-07CB-499D-89E1-C7E0F01DF3FE}"/>
                  </a:ext>
                </a:extLst>
              </p:cNvPr>
              <p:cNvSpPr/>
              <p:nvPr/>
            </p:nvSpPr>
            <p:spPr>
              <a:xfrm>
                <a:off x="6196300" y="3329112"/>
                <a:ext cx="503114" cy="7963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8CFC450-C47D-41CC-9DA8-F49B30AEB7B8}"/>
                  </a:ext>
                </a:extLst>
              </p:cNvPr>
              <p:cNvSpPr/>
              <p:nvPr/>
            </p:nvSpPr>
            <p:spPr>
              <a:xfrm>
                <a:off x="6194946" y="287948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DF7AA0B-9490-4A80-BC2F-E0E09204D0C5}"/>
                  </a:ext>
                </a:extLst>
              </p:cNvPr>
              <p:cNvSpPr/>
              <p:nvPr/>
            </p:nvSpPr>
            <p:spPr>
              <a:xfrm>
                <a:off x="6195609" y="412646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B9033F-55DF-42F8-B716-B7D4391D2C46}"/>
                  </a:ext>
                </a:extLst>
              </p:cNvPr>
              <p:cNvSpPr/>
              <p:nvPr/>
            </p:nvSpPr>
            <p:spPr>
              <a:xfrm>
                <a:off x="6959466" y="287948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0B3835D-202C-4A8A-A1F6-F448A43F83D2}"/>
                  </a:ext>
                </a:extLst>
              </p:cNvPr>
              <p:cNvSpPr/>
              <p:nvPr/>
            </p:nvSpPr>
            <p:spPr>
              <a:xfrm>
                <a:off x="6960129" y="412646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F100A77-161B-41EB-9D92-786DB0965B8B}"/>
                  </a:ext>
                </a:extLst>
              </p:cNvPr>
              <p:cNvSpPr/>
              <p:nvPr/>
            </p:nvSpPr>
            <p:spPr>
              <a:xfrm>
                <a:off x="7978227" y="287948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1C983D46-33DB-4C36-8416-6771E0C82ADA}"/>
                  </a:ext>
                </a:extLst>
              </p:cNvPr>
              <p:cNvSpPr/>
              <p:nvPr/>
            </p:nvSpPr>
            <p:spPr>
              <a:xfrm>
                <a:off x="7978890" y="412646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BFE099-0DA0-4474-9E05-20491929476A}"/>
                </a:ext>
              </a:extLst>
            </p:cNvPr>
            <p:cNvSpPr txBox="1"/>
            <p:nvPr/>
          </p:nvSpPr>
          <p:spPr>
            <a:xfrm>
              <a:off x="8327126" y="3562482"/>
              <a:ext cx="31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CD70B9-345F-4FBA-B808-50AF4DF28D65}"/>
                </a:ext>
              </a:extLst>
            </p:cNvPr>
            <p:cNvSpPr txBox="1"/>
            <p:nvPr/>
          </p:nvSpPr>
          <p:spPr>
            <a:xfrm>
              <a:off x="8338941" y="4129709"/>
              <a:ext cx="31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2E850F-B16A-41DD-B675-446DD2B2591E}"/>
                </a:ext>
              </a:extLst>
            </p:cNvPr>
            <p:cNvSpPr txBox="1"/>
            <p:nvPr/>
          </p:nvSpPr>
          <p:spPr>
            <a:xfrm>
              <a:off x="9022040" y="3575154"/>
              <a:ext cx="1792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pc="-15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  :  05</a:t>
              </a:r>
              <a:endPara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514B8E8-4A11-47E6-8AF0-6E14AE37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094" y="3030756"/>
              <a:ext cx="0" cy="381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1E98BF7-C011-471C-9F0C-406302DD2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8946" y="3028595"/>
              <a:ext cx="0" cy="381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1DCB74C-AF72-42B8-BC61-9914E0C1E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2024" y="3046624"/>
              <a:ext cx="0" cy="381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3CEFD52-822C-457C-9F2C-478AD6DB1F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97707" y="4293273"/>
              <a:ext cx="0" cy="3817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CF5F08C-24CA-4040-93CA-C275BA5B0D81}"/>
                </a:ext>
              </a:extLst>
            </p:cNvPr>
            <p:cNvCxnSpPr>
              <a:cxnSpLocks/>
            </p:cNvCxnSpPr>
            <p:nvPr/>
          </p:nvCxnSpPr>
          <p:spPr>
            <a:xfrm>
              <a:off x="9288277" y="4293273"/>
              <a:ext cx="0" cy="3817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7B71C2C-0F5B-413E-BF4F-98197A826ADE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16" y="4293273"/>
              <a:ext cx="0" cy="3817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5028024-76FD-4A29-8165-241B841638A1}"/>
              </a:ext>
            </a:extLst>
          </p:cNvPr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222711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936F0B52-F17C-423A-9E1E-8D8664D31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모서리가 둥근 사각형 설명선 8"/>
          <p:cNvSpPr/>
          <p:nvPr/>
        </p:nvSpPr>
        <p:spPr>
          <a:xfrm flipH="1">
            <a:off x="3959509" y="1387231"/>
            <a:ext cx="8047944" cy="4083538"/>
          </a:xfrm>
          <a:custGeom>
            <a:avLst/>
            <a:gdLst>
              <a:gd name="connsiteX0" fmla="*/ 0 w 9867899"/>
              <a:gd name="connsiteY0" fmla="*/ 683433 h 4100513"/>
              <a:gd name="connsiteX1" fmla="*/ 683433 w 9867899"/>
              <a:gd name="connsiteY1" fmla="*/ 0 h 4100513"/>
              <a:gd name="connsiteX2" fmla="*/ 5756274 w 9867899"/>
              <a:gd name="connsiteY2" fmla="*/ 0 h 4100513"/>
              <a:gd name="connsiteX3" fmla="*/ 5756274 w 9867899"/>
              <a:gd name="connsiteY3" fmla="*/ 0 h 4100513"/>
              <a:gd name="connsiteX4" fmla="*/ 8223249 w 9867899"/>
              <a:gd name="connsiteY4" fmla="*/ 0 h 4100513"/>
              <a:gd name="connsiteX5" fmla="*/ 9184466 w 9867899"/>
              <a:gd name="connsiteY5" fmla="*/ 0 h 4100513"/>
              <a:gd name="connsiteX6" fmla="*/ 9867899 w 9867899"/>
              <a:gd name="connsiteY6" fmla="*/ 683433 h 4100513"/>
              <a:gd name="connsiteX7" fmla="*/ 9867899 w 9867899"/>
              <a:gd name="connsiteY7" fmla="*/ 2391966 h 4100513"/>
              <a:gd name="connsiteX8" fmla="*/ 10450500 w 9867899"/>
              <a:gd name="connsiteY8" fmla="*/ 2879544 h 4100513"/>
              <a:gd name="connsiteX9" fmla="*/ 9867899 w 9867899"/>
              <a:gd name="connsiteY9" fmla="*/ 3417094 h 4100513"/>
              <a:gd name="connsiteX10" fmla="*/ 9867899 w 9867899"/>
              <a:gd name="connsiteY10" fmla="*/ 3417080 h 4100513"/>
              <a:gd name="connsiteX11" fmla="*/ 9184466 w 9867899"/>
              <a:gd name="connsiteY11" fmla="*/ 4100513 h 4100513"/>
              <a:gd name="connsiteX12" fmla="*/ 8223249 w 9867899"/>
              <a:gd name="connsiteY12" fmla="*/ 4100513 h 4100513"/>
              <a:gd name="connsiteX13" fmla="*/ 5756274 w 9867899"/>
              <a:gd name="connsiteY13" fmla="*/ 4100513 h 4100513"/>
              <a:gd name="connsiteX14" fmla="*/ 5756274 w 9867899"/>
              <a:gd name="connsiteY14" fmla="*/ 4100513 h 4100513"/>
              <a:gd name="connsiteX15" fmla="*/ 683433 w 9867899"/>
              <a:gd name="connsiteY15" fmla="*/ 4100513 h 4100513"/>
              <a:gd name="connsiteX16" fmla="*/ 0 w 9867899"/>
              <a:gd name="connsiteY16" fmla="*/ 3417080 h 4100513"/>
              <a:gd name="connsiteX17" fmla="*/ 0 w 9867899"/>
              <a:gd name="connsiteY17" fmla="*/ 3417094 h 4100513"/>
              <a:gd name="connsiteX18" fmla="*/ 0 w 9867899"/>
              <a:gd name="connsiteY18" fmla="*/ 2391966 h 4100513"/>
              <a:gd name="connsiteX19" fmla="*/ 0 w 9867899"/>
              <a:gd name="connsiteY19" fmla="*/ 2391966 h 4100513"/>
              <a:gd name="connsiteX20" fmla="*/ 0 w 9867899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51466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4481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47769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450500" h="4100513">
                <a:moveTo>
                  <a:pt x="0" y="683433"/>
                </a:moveTo>
                <a:cubicBezTo>
                  <a:pt x="0" y="305983"/>
                  <a:pt x="39283" y="0"/>
                  <a:pt x="416733" y="0"/>
                </a:cubicBezTo>
                <a:lnTo>
                  <a:pt x="5756274" y="0"/>
                </a:lnTo>
                <a:lnTo>
                  <a:pt x="5756274" y="0"/>
                </a:lnTo>
                <a:lnTo>
                  <a:pt x="8223249" y="0"/>
                </a:lnTo>
                <a:lnTo>
                  <a:pt x="9451166" y="12700"/>
                </a:lnTo>
                <a:cubicBezTo>
                  <a:pt x="9828616" y="12700"/>
                  <a:pt x="9867899" y="305983"/>
                  <a:pt x="9867899" y="683433"/>
                </a:cubicBezTo>
                <a:lnTo>
                  <a:pt x="9867899" y="2391966"/>
                </a:lnTo>
                <a:lnTo>
                  <a:pt x="10450500" y="2879544"/>
                </a:lnTo>
                <a:lnTo>
                  <a:pt x="9867899" y="3417094"/>
                </a:lnTo>
                <a:lnTo>
                  <a:pt x="9867899" y="3417080"/>
                </a:lnTo>
                <a:cubicBezTo>
                  <a:pt x="9867899" y="3794530"/>
                  <a:pt x="9854016" y="4062413"/>
                  <a:pt x="9482916" y="4094163"/>
                </a:cubicBezTo>
                <a:lnTo>
                  <a:pt x="8223249" y="4100513"/>
                </a:lnTo>
                <a:lnTo>
                  <a:pt x="5756274" y="4100513"/>
                </a:lnTo>
                <a:lnTo>
                  <a:pt x="5756274" y="4100513"/>
                </a:lnTo>
                <a:lnTo>
                  <a:pt x="477693" y="4100513"/>
                </a:lnTo>
                <a:cubicBezTo>
                  <a:pt x="100243" y="4100513"/>
                  <a:pt x="0" y="3794530"/>
                  <a:pt x="0" y="3417080"/>
                </a:cubicBezTo>
                <a:lnTo>
                  <a:pt x="0" y="3417094"/>
                </a:lnTo>
                <a:lnTo>
                  <a:pt x="0" y="2391966"/>
                </a:lnTo>
                <a:lnTo>
                  <a:pt x="0" y="2391966"/>
                </a:lnTo>
                <a:lnTo>
                  <a:pt x="0" y="683433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8"/>
          <p:cNvSpPr/>
          <p:nvPr/>
        </p:nvSpPr>
        <p:spPr>
          <a:xfrm flipH="1">
            <a:off x="4126860" y="1578607"/>
            <a:ext cx="7763934" cy="3780260"/>
          </a:xfrm>
          <a:custGeom>
            <a:avLst/>
            <a:gdLst>
              <a:gd name="connsiteX0" fmla="*/ 0 w 9867899"/>
              <a:gd name="connsiteY0" fmla="*/ 683433 h 4100513"/>
              <a:gd name="connsiteX1" fmla="*/ 683433 w 9867899"/>
              <a:gd name="connsiteY1" fmla="*/ 0 h 4100513"/>
              <a:gd name="connsiteX2" fmla="*/ 5756274 w 9867899"/>
              <a:gd name="connsiteY2" fmla="*/ 0 h 4100513"/>
              <a:gd name="connsiteX3" fmla="*/ 5756274 w 9867899"/>
              <a:gd name="connsiteY3" fmla="*/ 0 h 4100513"/>
              <a:gd name="connsiteX4" fmla="*/ 8223249 w 9867899"/>
              <a:gd name="connsiteY4" fmla="*/ 0 h 4100513"/>
              <a:gd name="connsiteX5" fmla="*/ 9184466 w 9867899"/>
              <a:gd name="connsiteY5" fmla="*/ 0 h 4100513"/>
              <a:gd name="connsiteX6" fmla="*/ 9867899 w 9867899"/>
              <a:gd name="connsiteY6" fmla="*/ 683433 h 4100513"/>
              <a:gd name="connsiteX7" fmla="*/ 9867899 w 9867899"/>
              <a:gd name="connsiteY7" fmla="*/ 2391966 h 4100513"/>
              <a:gd name="connsiteX8" fmla="*/ 10450500 w 9867899"/>
              <a:gd name="connsiteY8" fmla="*/ 2879544 h 4100513"/>
              <a:gd name="connsiteX9" fmla="*/ 9867899 w 9867899"/>
              <a:gd name="connsiteY9" fmla="*/ 3417094 h 4100513"/>
              <a:gd name="connsiteX10" fmla="*/ 9867899 w 9867899"/>
              <a:gd name="connsiteY10" fmla="*/ 3417080 h 4100513"/>
              <a:gd name="connsiteX11" fmla="*/ 9184466 w 9867899"/>
              <a:gd name="connsiteY11" fmla="*/ 4100513 h 4100513"/>
              <a:gd name="connsiteX12" fmla="*/ 8223249 w 9867899"/>
              <a:gd name="connsiteY12" fmla="*/ 4100513 h 4100513"/>
              <a:gd name="connsiteX13" fmla="*/ 5756274 w 9867899"/>
              <a:gd name="connsiteY13" fmla="*/ 4100513 h 4100513"/>
              <a:gd name="connsiteX14" fmla="*/ 5756274 w 9867899"/>
              <a:gd name="connsiteY14" fmla="*/ 4100513 h 4100513"/>
              <a:gd name="connsiteX15" fmla="*/ 683433 w 9867899"/>
              <a:gd name="connsiteY15" fmla="*/ 4100513 h 4100513"/>
              <a:gd name="connsiteX16" fmla="*/ 0 w 9867899"/>
              <a:gd name="connsiteY16" fmla="*/ 3417080 h 4100513"/>
              <a:gd name="connsiteX17" fmla="*/ 0 w 9867899"/>
              <a:gd name="connsiteY17" fmla="*/ 3417094 h 4100513"/>
              <a:gd name="connsiteX18" fmla="*/ 0 w 9867899"/>
              <a:gd name="connsiteY18" fmla="*/ 2391966 h 4100513"/>
              <a:gd name="connsiteX19" fmla="*/ 0 w 9867899"/>
              <a:gd name="connsiteY19" fmla="*/ 2391966 h 4100513"/>
              <a:gd name="connsiteX20" fmla="*/ 0 w 9867899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51466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4481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47769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450500" h="4100513">
                <a:moveTo>
                  <a:pt x="0" y="683433"/>
                </a:moveTo>
                <a:cubicBezTo>
                  <a:pt x="0" y="305983"/>
                  <a:pt x="39283" y="0"/>
                  <a:pt x="416733" y="0"/>
                </a:cubicBezTo>
                <a:lnTo>
                  <a:pt x="5756274" y="0"/>
                </a:lnTo>
                <a:lnTo>
                  <a:pt x="5756274" y="0"/>
                </a:lnTo>
                <a:lnTo>
                  <a:pt x="8223249" y="0"/>
                </a:lnTo>
                <a:lnTo>
                  <a:pt x="9451166" y="12700"/>
                </a:lnTo>
                <a:cubicBezTo>
                  <a:pt x="9828616" y="12700"/>
                  <a:pt x="9867899" y="305983"/>
                  <a:pt x="9867899" y="683433"/>
                </a:cubicBezTo>
                <a:lnTo>
                  <a:pt x="9867899" y="2391966"/>
                </a:lnTo>
                <a:lnTo>
                  <a:pt x="10450500" y="2879544"/>
                </a:lnTo>
                <a:lnTo>
                  <a:pt x="9867899" y="3417094"/>
                </a:lnTo>
                <a:lnTo>
                  <a:pt x="9867899" y="3417080"/>
                </a:lnTo>
                <a:cubicBezTo>
                  <a:pt x="9867899" y="3794530"/>
                  <a:pt x="9854016" y="4062413"/>
                  <a:pt x="9482916" y="4094163"/>
                </a:cubicBezTo>
                <a:lnTo>
                  <a:pt x="8223249" y="4100513"/>
                </a:lnTo>
                <a:lnTo>
                  <a:pt x="5756274" y="4100513"/>
                </a:lnTo>
                <a:lnTo>
                  <a:pt x="5756274" y="4100513"/>
                </a:lnTo>
                <a:lnTo>
                  <a:pt x="477693" y="4100513"/>
                </a:lnTo>
                <a:cubicBezTo>
                  <a:pt x="100243" y="4100513"/>
                  <a:pt x="0" y="3794530"/>
                  <a:pt x="0" y="3417080"/>
                </a:cubicBezTo>
                <a:lnTo>
                  <a:pt x="0" y="3417094"/>
                </a:lnTo>
                <a:lnTo>
                  <a:pt x="0" y="2391966"/>
                </a:lnTo>
                <a:lnTo>
                  <a:pt x="0" y="2391966"/>
                </a:lnTo>
                <a:lnTo>
                  <a:pt x="0" y="68343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EF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074246" y="2181559"/>
            <a:ext cx="6305452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074246" y="2864461"/>
            <a:ext cx="6305452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074246" y="3547364"/>
            <a:ext cx="457274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74246" y="4230267"/>
            <a:ext cx="457274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074246" y="4913171"/>
            <a:ext cx="457274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4" y="4109789"/>
            <a:ext cx="2612621" cy="246852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14" y="3480659"/>
            <a:ext cx="1733432" cy="1653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4DD5D6-6E09-43D3-9FB0-A35AB4B2F510}"/>
              </a:ext>
            </a:extLst>
          </p:cNvPr>
          <p:cNvSpPr txBox="1"/>
          <p:nvPr/>
        </p:nvSpPr>
        <p:spPr>
          <a:xfrm>
            <a:off x="4937086" y="1436149"/>
            <a:ext cx="6359433" cy="1887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모터</a:t>
            </a:r>
            <a:r>
              <a:rPr lang="en-US" altLang="ko-KR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:VCC=5V, INA=9, INB=10, GND=GND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HC06:VCC=5V, TXD=2, RXD=3, GND=GND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LCD:VCC=5V, GND=GND, SDA=A4, SCL=5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22A6D1-A024-4333-8F22-943251033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07999280" descr="EMB0000119c41e7">
            <a:extLst>
              <a:ext uri="{FF2B5EF4-FFF2-40B4-BE49-F238E27FC236}">
                <a16:creationId xmlns:a16="http://schemas.microsoft.com/office/drawing/2014/main" id="{12B283D8-E841-4C9C-ACF1-60E858C2F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13949"/>
            <a:ext cx="4818698" cy="27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57617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711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20347" y="1939636"/>
            <a:ext cx="9951307" cy="3961833"/>
            <a:chOff x="1258798" y="2213896"/>
            <a:chExt cx="8937625" cy="355826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6" t="23889" r="1272" b="2261"/>
            <a:stretch/>
          </p:blipFill>
          <p:spPr>
            <a:xfrm>
              <a:off x="7570698" y="2213896"/>
              <a:ext cx="2625725" cy="3558264"/>
            </a:xfrm>
            <a:prstGeom prst="roundRect">
              <a:avLst>
                <a:gd name="adj" fmla="val 4642"/>
              </a:avLst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97" t="23905" r="34132" b="2260"/>
            <a:stretch/>
          </p:blipFill>
          <p:spPr>
            <a:xfrm>
              <a:off x="4412767" y="2213896"/>
              <a:ext cx="2623231" cy="3557514"/>
            </a:xfrm>
            <a:prstGeom prst="roundRect">
              <a:avLst>
                <a:gd name="adj" fmla="val 4514"/>
              </a:avLst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" t="23905" r="67086" b="2260"/>
            <a:stretch/>
          </p:blipFill>
          <p:spPr>
            <a:xfrm>
              <a:off x="1258798" y="2213896"/>
              <a:ext cx="2619268" cy="3557514"/>
            </a:xfrm>
            <a:prstGeom prst="roundRect">
              <a:avLst>
                <a:gd name="adj" fmla="val 4575"/>
              </a:avLst>
            </a:prstGeom>
            <a:solidFill>
              <a:srgbClr val="FCDDC8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86" y="240991"/>
            <a:ext cx="2051580" cy="17584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0" t="45974" r="46379" b="28573"/>
          <a:stretch/>
        </p:blipFill>
        <p:spPr>
          <a:xfrm>
            <a:off x="9951883" y="505261"/>
            <a:ext cx="755374" cy="775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0" t="45974" r="46379" b="28573"/>
          <a:stretch/>
        </p:blipFill>
        <p:spPr>
          <a:xfrm rot="21193526">
            <a:off x="9718119" y="1038280"/>
            <a:ext cx="521291" cy="5353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82847" y="3550803"/>
            <a:ext cx="239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텍스트나 이미지를 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넣으세용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96737" y="3545422"/>
            <a:ext cx="239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텍스트나 이미지를 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넣으세용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0627" y="3540041"/>
            <a:ext cx="239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텍스트나 이미지를 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넣으세용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F2CC672-F70C-4402-8014-D82FB360C7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736" r="4838"/>
          <a:stretch/>
        </p:blipFill>
        <p:spPr>
          <a:xfrm>
            <a:off x="1120346" y="2176272"/>
            <a:ext cx="2858467" cy="36289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829E8B-3A18-41D5-8105-55A31A31ED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75"/>
          <a:stretch/>
        </p:blipFill>
        <p:spPr>
          <a:xfrm>
            <a:off x="4662604" y="2369128"/>
            <a:ext cx="2810752" cy="22215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BAE053-08F8-4E45-A29D-D5B0D046E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7989" y="2466840"/>
            <a:ext cx="2862878" cy="2022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 b="-1"/>
          <a:stretch/>
        </p:blipFill>
        <p:spPr>
          <a:xfrm flipH="1">
            <a:off x="3074988" y="4488873"/>
            <a:ext cx="2286000" cy="21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33739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23169" y="1319193"/>
            <a:ext cx="1934866" cy="602861"/>
          </a:xfrm>
          <a:prstGeom prst="round2SameRect">
            <a:avLst>
              <a:gd name="adj1" fmla="val 38477"/>
              <a:gd name="adj2" fmla="val 0"/>
            </a:avLst>
          </a:prstGeom>
          <a:solidFill>
            <a:srgbClr val="FDDF6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1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28567" y="1319193"/>
            <a:ext cx="1934866" cy="592503"/>
          </a:xfrm>
          <a:prstGeom prst="round2SameRect">
            <a:avLst>
              <a:gd name="adj1" fmla="val 34388"/>
              <a:gd name="adj2" fmla="val 0"/>
            </a:avLst>
          </a:prstGeom>
          <a:solidFill>
            <a:srgbClr val="FDDF6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2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3965" y="1319193"/>
            <a:ext cx="1934866" cy="597682"/>
          </a:xfrm>
          <a:prstGeom prst="round2SameRect">
            <a:avLst>
              <a:gd name="adj1" fmla="val 37114"/>
              <a:gd name="adj2" fmla="val 0"/>
            </a:avLst>
          </a:prstGeom>
          <a:solidFill>
            <a:srgbClr val="FDDF6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3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차별화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9172" y="1919155"/>
            <a:ext cx="3202860" cy="40434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94570" y="1919155"/>
            <a:ext cx="3202860" cy="40434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99968" y="1919155"/>
            <a:ext cx="3202860" cy="40434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43343" y="2078578"/>
            <a:ext cx="2894519" cy="2848251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34925">
            <a:solidFill>
              <a:srgbClr val="FDD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48740" y="2078578"/>
            <a:ext cx="2894519" cy="2848251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34925">
            <a:solidFill>
              <a:srgbClr val="FDD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364387" y="2078578"/>
            <a:ext cx="2894519" cy="2848251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34925">
            <a:solidFill>
              <a:srgbClr val="FDD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0896" y="5412511"/>
            <a:ext cx="1919411" cy="386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43342" y="5005376"/>
            <a:ext cx="289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블루투스로 제어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rgbClr val="FAC0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무선이라 간편함</a:t>
            </a:r>
            <a:endParaRPr lang="ko-KR" altLang="en-US" sz="2000" dirty="0">
              <a:solidFill>
                <a:srgbClr val="FAC04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44022" y="5412511"/>
            <a:ext cx="1919411" cy="386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841692" y="5412511"/>
            <a:ext cx="1919411" cy="386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651239" y="5005376"/>
            <a:ext cx="289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LCD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상태 표시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rgbClr val="FAC0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가독성 높음</a:t>
            </a:r>
            <a:endParaRPr lang="ko-KR" altLang="en-US" sz="2000" dirty="0">
              <a:solidFill>
                <a:srgbClr val="FAC04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61832" y="5005376"/>
            <a:ext cx="289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건전지 사용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rgbClr val="FAC0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무선이라 간편함</a:t>
            </a:r>
            <a:endParaRPr lang="ko-KR" altLang="en-US" sz="2000" dirty="0">
              <a:solidFill>
                <a:srgbClr val="FAC04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98" name="Picture 2" descr="블루투스 ® 기술 웹 사이트">
            <a:extLst>
              <a:ext uri="{FF2B5EF4-FFF2-40B4-BE49-F238E27FC236}">
                <a16:creationId xmlns:a16="http://schemas.microsoft.com/office/drawing/2014/main" id="{46C1DAC9-4710-4E33-AEB5-FC6001F6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4" y="1948238"/>
            <a:ext cx="3060374" cy="30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아두이노 - LCD 디스플레이 : 네이버 블로그">
            <a:extLst>
              <a:ext uri="{FF2B5EF4-FFF2-40B4-BE49-F238E27FC236}">
                <a16:creationId xmlns:a16="http://schemas.microsoft.com/office/drawing/2014/main" id="{7ED9E22F-A44F-4E30-811D-A706CBB00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71" y="2308502"/>
            <a:ext cx="2762056" cy="236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원더쿠폰] 배터리홀더 건전지케이스 - 특가대표! 위메프">
            <a:extLst>
              <a:ext uri="{FF2B5EF4-FFF2-40B4-BE49-F238E27FC236}">
                <a16:creationId xmlns:a16="http://schemas.microsoft.com/office/drawing/2014/main" id="{B46983BC-F400-4BDC-8691-E8256DBF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2241220"/>
            <a:ext cx="2637879" cy="26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01375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556709" y="1727200"/>
            <a:ext cx="9078583" cy="4581526"/>
          </a:xfrm>
          <a:prstGeom prst="roundRect">
            <a:avLst>
              <a:gd name="adj" fmla="val 9205"/>
            </a:avLst>
          </a:prstGeom>
          <a:solidFill>
            <a:schemeClr val="bg1"/>
          </a:solidFill>
          <a:ln w="107950">
            <a:gradFill>
              <a:gsLst>
                <a:gs pos="0">
                  <a:srgbClr val="7DB6E3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작동영상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36083" y="3164260"/>
            <a:ext cx="8319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</a:t>
            </a:r>
            <a:r>
              <a:rPr lang="en-US" altLang="ko-KR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템플릿은 </a:t>
            </a:r>
            <a:r>
              <a:rPr lang="ko-KR" altLang="en-US" sz="4400" spc="-150" dirty="0" err="1">
                <a:solidFill>
                  <a:srgbClr val="7DB6E3"/>
                </a:solidFill>
                <a:effectLst>
                  <a:outerShdw dist="38100" dir="2700000" algn="tl">
                    <a:srgbClr val="000000">
                      <a:alpha val="8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혜링이블로그</a:t>
            </a:r>
            <a:r>
              <a:rPr lang="ko-KR" altLang="en-US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에서</a:t>
            </a:r>
            <a:r>
              <a:rPr lang="en-US" altLang="ko-KR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!”</a:t>
            </a:r>
            <a:endParaRPr lang="ko-KR" altLang="en-US" sz="4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>
          <a:xfrm>
            <a:off x="3696856" y="4449126"/>
            <a:ext cx="4798289" cy="2408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45" y="527128"/>
            <a:ext cx="2771300" cy="2375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10599" y="2123565"/>
            <a:ext cx="19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최고라자냐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~~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♥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24D7B0-7672-4900-A964-B7FDEAE6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id="{024B5F37-43A2-4843-BF0C-C316549BC2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556708" y="1755679"/>
            <a:ext cx="9070793" cy="51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96979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프로젝트를 통해 알게된 점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419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42318" y="1393634"/>
            <a:ext cx="9107364" cy="4877857"/>
          </a:xfrm>
          <a:prstGeom prst="roundRect">
            <a:avLst>
              <a:gd name="adj" fmla="val 6124"/>
            </a:avLst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98533" y="2988692"/>
            <a:ext cx="739493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398533" y="3774578"/>
            <a:ext cx="739493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618560" y="4560464"/>
            <a:ext cx="5174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209309" y="5346353"/>
            <a:ext cx="458415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7" t="16535" r="7317" b="62328"/>
          <a:stretch/>
        </p:blipFill>
        <p:spPr>
          <a:xfrm flipH="1">
            <a:off x="4401963" y="5346353"/>
            <a:ext cx="433195" cy="38838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98532" y="1616283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정확한 사용법을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0" y="4216271"/>
            <a:ext cx="2073160" cy="1977475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658449" y="1583075"/>
            <a:ext cx="8875101" cy="4533366"/>
          </a:xfrm>
          <a:prstGeom prst="roundRect">
            <a:avLst>
              <a:gd name="adj" fmla="val 4737"/>
            </a:avLst>
          </a:prstGeom>
          <a:noFill/>
          <a:ln w="76200">
            <a:solidFill>
              <a:srgbClr val="97C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 rot="20912946">
            <a:off x="1042254" y="3864755"/>
            <a:ext cx="719767" cy="703034"/>
            <a:chOff x="10463410" y="965516"/>
            <a:chExt cx="719767" cy="703034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07" t="16535" r="7317" b="62328"/>
            <a:stretch/>
          </p:blipFill>
          <p:spPr>
            <a:xfrm rot="20284808" flipH="1">
              <a:off x="10463410" y="965516"/>
              <a:ext cx="691602" cy="62005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07" t="16535" r="7317" b="62328"/>
            <a:stretch/>
          </p:blipFill>
          <p:spPr>
            <a:xfrm rot="1315192">
              <a:off x="10783923" y="1255999"/>
              <a:ext cx="399254" cy="412551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7" t="16535" r="7317" b="62328"/>
          <a:stretch/>
        </p:blipFill>
        <p:spPr>
          <a:xfrm rot="20567788" flipH="1">
            <a:off x="3892983" y="4090286"/>
            <a:ext cx="342036" cy="30665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398532" y="2202804"/>
            <a:ext cx="739493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65" y="439101"/>
            <a:ext cx="2167458" cy="21674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0EAF4B-85B9-4BA9-AFE6-998051205CF8}"/>
              </a:ext>
            </a:extLst>
          </p:cNvPr>
          <p:cNvSpPr txBox="1"/>
          <p:nvPr/>
        </p:nvSpPr>
        <p:spPr>
          <a:xfrm>
            <a:off x="2398532" y="2316727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앱인벤터 다루는 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A0A82-676E-4226-8915-57ECBFFD7146}"/>
              </a:ext>
            </a:extLst>
          </p:cNvPr>
          <p:cNvSpPr txBox="1"/>
          <p:nvPr/>
        </p:nvSpPr>
        <p:spPr>
          <a:xfrm>
            <a:off x="2398532" y="3134358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Autodesk Inventer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8EFC2-B5A9-4F97-9117-AFC28A852546}"/>
              </a:ext>
            </a:extLst>
          </p:cNvPr>
          <p:cNvSpPr txBox="1"/>
          <p:nvPr/>
        </p:nvSpPr>
        <p:spPr>
          <a:xfrm>
            <a:off x="4580785" y="3880968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DC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모터 사용법을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0F3DFB-7B90-43BB-9D05-F5E3F0AB1E67}"/>
              </a:ext>
            </a:extLst>
          </p:cNvPr>
          <p:cNvSpPr txBox="1"/>
          <p:nvPr/>
        </p:nvSpPr>
        <p:spPr>
          <a:xfrm>
            <a:off x="3959509" y="4678796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 아날로그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PWM 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86546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329</Words>
  <Application>Microsoft Office PowerPoint</Application>
  <PresentationFormat>와이드스크린</PresentationFormat>
  <Paragraphs>87</Paragraphs>
  <Slides>12</Slides>
  <Notes>1</Notes>
  <HiddenSlides>2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210 하얀분필 R</vt:lpstr>
      <vt:lpstr>나눔바른펜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1416홍진서</cp:lastModifiedBy>
  <cp:revision>81</cp:revision>
  <dcterms:created xsi:type="dcterms:W3CDTF">2018-03-22T09:26:58Z</dcterms:created>
  <dcterms:modified xsi:type="dcterms:W3CDTF">2021-06-22T11:10:52Z</dcterms:modified>
</cp:coreProperties>
</file>